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8" r:id="rId3"/>
    <p:sldMasterId id="2147483700" r:id="rId4"/>
  </p:sldMasterIdLst>
  <p:notesMasterIdLst>
    <p:notesMasterId r:id="rId27"/>
  </p:notesMasterIdLst>
  <p:sldIdLst>
    <p:sldId id="361" r:id="rId5"/>
    <p:sldId id="339" r:id="rId6"/>
    <p:sldId id="363" r:id="rId7"/>
    <p:sldId id="364" r:id="rId8"/>
    <p:sldId id="365" r:id="rId9"/>
    <p:sldId id="366" r:id="rId10"/>
    <p:sldId id="367" r:id="rId11"/>
    <p:sldId id="368" r:id="rId12"/>
    <p:sldId id="369" r:id="rId13"/>
    <p:sldId id="345" r:id="rId14"/>
    <p:sldId id="346" r:id="rId15"/>
    <p:sldId id="348" r:id="rId16"/>
    <p:sldId id="353" r:id="rId17"/>
    <p:sldId id="351" r:id="rId18"/>
    <p:sldId id="359" r:id="rId19"/>
    <p:sldId id="354" r:id="rId20"/>
    <p:sldId id="356" r:id="rId21"/>
    <p:sldId id="355" r:id="rId22"/>
    <p:sldId id="357" r:id="rId23"/>
    <p:sldId id="358" r:id="rId24"/>
    <p:sldId id="370"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6C7"/>
    <a:srgbClr val="FFC000"/>
    <a:srgbClr val="FF8361"/>
    <a:srgbClr val="25A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8854F-0B0F-46F5-BCD5-07A8F675FDAC}" type="datetimeFigureOut">
              <a:rPr lang="en-IN" smtClean="0"/>
              <a:t>08-03-2023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05AC6-8F0F-4DAE-9F57-8595D038ECFD}" type="slidenum">
              <a:rPr lang="en-IN" smtClean="0"/>
              <a:t>‹#›</a:t>
            </a:fld>
            <a:endParaRPr lang="en-IN"/>
          </a:p>
        </p:txBody>
      </p:sp>
    </p:spTree>
    <p:extLst>
      <p:ext uri="{BB962C8B-B14F-4D97-AF65-F5344CB8AC3E}">
        <p14:creationId xmlns:p14="http://schemas.microsoft.com/office/powerpoint/2010/main" val="3960219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badf322efb_0_1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badf322efb_0_1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63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94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76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76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badf322efb_0_1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badf322efb_0_1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06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95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badf322efb_0_1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badf322efb_0_1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778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432633" y="1229933"/>
            <a:ext cx="7326800" cy="31408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8400">
                <a:solidFill>
                  <a:schemeClr val="dk2"/>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4230700"/>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2133">
                <a:solidFill>
                  <a:schemeClr val="dk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p:nvPr/>
        </p:nvSpPr>
        <p:spPr>
          <a:xfrm>
            <a:off x="-98166" y="4065544"/>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flipH="1">
            <a:off x="10506213" y="0"/>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532870" y="43542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66262" y="-103200"/>
            <a:ext cx="2239596" cy="4457407"/>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5400000">
            <a:off x="6699941" y="3770899"/>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rot="5400000">
            <a:off x="2800774" y="-1298861"/>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 name="Google Shape;18;p2"/>
          <p:cNvGrpSpPr/>
          <p:nvPr/>
        </p:nvGrpSpPr>
        <p:grpSpPr>
          <a:xfrm>
            <a:off x="2485523" y="4532461"/>
            <a:ext cx="1497912" cy="1858497"/>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2"/>
          <p:cNvSpPr/>
          <p:nvPr/>
        </p:nvSpPr>
        <p:spPr>
          <a:xfrm>
            <a:off x="9915197" y="4946993"/>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764267" y="2508947"/>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9602601" y="46622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1172167" y="2733611"/>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3106767" y="14725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2"/>
          <p:cNvGrpSpPr/>
          <p:nvPr/>
        </p:nvGrpSpPr>
        <p:grpSpPr>
          <a:xfrm>
            <a:off x="9735220" y="458460"/>
            <a:ext cx="1167192" cy="2145213"/>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99712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bg>
      <p:bgPr>
        <a:blipFill>
          <a:blip r:embed="rId2">
            <a:alphaModFix/>
          </a:blip>
          <a:stretch>
            <a:fillRect/>
          </a:stretch>
        </a:blipFill>
        <a:effectLst/>
      </p:bgPr>
    </p:bg>
    <p:spTree>
      <p:nvGrpSpPr>
        <p:cNvPr id="1" name="Shape 368"/>
        <p:cNvGrpSpPr/>
        <p:nvPr/>
      </p:nvGrpSpPr>
      <p:grpSpPr>
        <a:xfrm>
          <a:off x="0" y="0"/>
          <a:ext cx="0" cy="0"/>
          <a:chOff x="0" y="0"/>
          <a:chExt cx="0" cy="0"/>
        </a:xfrm>
      </p:grpSpPr>
      <p:grpSp>
        <p:nvGrpSpPr>
          <p:cNvPr id="369" name="Google Shape;369;p19"/>
          <p:cNvGrpSpPr/>
          <p:nvPr/>
        </p:nvGrpSpPr>
        <p:grpSpPr>
          <a:xfrm>
            <a:off x="3474671" y="726670"/>
            <a:ext cx="5183652" cy="3797481"/>
            <a:chOff x="2862041" y="521294"/>
            <a:chExt cx="3419897" cy="2848111"/>
          </a:xfrm>
        </p:grpSpPr>
        <p:grpSp>
          <p:nvGrpSpPr>
            <p:cNvPr id="370" name="Google Shape;370;p19"/>
            <p:cNvGrpSpPr/>
            <p:nvPr/>
          </p:nvGrpSpPr>
          <p:grpSpPr>
            <a:xfrm>
              <a:off x="2862041" y="799915"/>
              <a:ext cx="3419897" cy="2569490"/>
              <a:chOff x="4696250" y="3980150"/>
              <a:chExt cx="1525650" cy="1146275"/>
            </a:xfrm>
          </p:grpSpPr>
          <p:sp>
            <p:nvSpPr>
              <p:cNvPr id="371" name="Google Shape;371;p19"/>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9"/>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9"/>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4" name="Google Shape;374;p19"/>
            <p:cNvGrpSpPr/>
            <p:nvPr/>
          </p:nvGrpSpPr>
          <p:grpSpPr>
            <a:xfrm>
              <a:off x="3034125" y="521294"/>
              <a:ext cx="2955000" cy="853713"/>
              <a:chOff x="3034125" y="521294"/>
              <a:chExt cx="2955000" cy="853713"/>
            </a:xfrm>
          </p:grpSpPr>
          <p:grpSp>
            <p:nvGrpSpPr>
              <p:cNvPr id="375" name="Google Shape;375;p19"/>
              <p:cNvGrpSpPr/>
              <p:nvPr/>
            </p:nvGrpSpPr>
            <p:grpSpPr>
              <a:xfrm>
                <a:off x="3034125" y="970175"/>
                <a:ext cx="854375" cy="100200"/>
                <a:chOff x="4983250" y="2368850"/>
                <a:chExt cx="854375" cy="100200"/>
              </a:xfrm>
            </p:grpSpPr>
            <p:sp>
              <p:nvSpPr>
                <p:cNvPr id="376" name="Google Shape;37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2" name="Google Shape;382;p19"/>
              <p:cNvGrpSpPr/>
              <p:nvPr/>
            </p:nvGrpSpPr>
            <p:grpSpPr>
              <a:xfrm>
                <a:off x="3938100" y="988225"/>
                <a:ext cx="854375" cy="100200"/>
                <a:chOff x="4983250" y="2368850"/>
                <a:chExt cx="854375" cy="100200"/>
              </a:xfrm>
            </p:grpSpPr>
            <p:sp>
              <p:nvSpPr>
                <p:cNvPr id="383" name="Google Shape;383;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9" name="Google Shape;389;p19"/>
              <p:cNvGrpSpPr/>
              <p:nvPr/>
            </p:nvGrpSpPr>
            <p:grpSpPr>
              <a:xfrm>
                <a:off x="4842075" y="988225"/>
                <a:ext cx="696400" cy="98000"/>
                <a:chOff x="4983250" y="2368850"/>
                <a:chExt cx="696400" cy="98000"/>
              </a:xfrm>
            </p:grpSpPr>
            <p:sp>
              <p:nvSpPr>
                <p:cNvPr id="390" name="Google Shape;390;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5" name="Google Shape;395;p19"/>
              <p:cNvGrpSpPr/>
              <p:nvPr/>
            </p:nvGrpSpPr>
            <p:grpSpPr>
              <a:xfrm>
                <a:off x="5588075" y="989325"/>
                <a:ext cx="401050" cy="92325"/>
                <a:chOff x="4983250" y="2368850"/>
                <a:chExt cx="401050" cy="92325"/>
              </a:xfrm>
            </p:grpSpPr>
            <p:sp>
              <p:nvSpPr>
                <p:cNvPr id="396" name="Google Shape;39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9" name="Google Shape;399;p19"/>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00" name="Google Shape;400;p19"/>
          <p:cNvSpPr txBox="1">
            <a:spLocks noGrp="1"/>
          </p:cNvSpPr>
          <p:nvPr>
            <p:ph type="title"/>
          </p:nvPr>
        </p:nvSpPr>
        <p:spPr>
          <a:xfrm>
            <a:off x="3874000" y="2716433"/>
            <a:ext cx="4271200" cy="1195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64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01" name="Google Shape;401;p19"/>
          <p:cNvSpPr txBox="1">
            <a:spLocks noGrp="1"/>
          </p:cNvSpPr>
          <p:nvPr>
            <p:ph type="subTitle" idx="1"/>
          </p:nvPr>
        </p:nvSpPr>
        <p:spPr>
          <a:xfrm>
            <a:off x="4233000" y="4651833"/>
            <a:ext cx="37260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02" name="Google Shape;402;p19"/>
          <p:cNvSpPr txBox="1">
            <a:spLocks noGrp="1"/>
          </p:cNvSpPr>
          <p:nvPr>
            <p:ph type="title" idx="2" hasCustomPrompt="1"/>
          </p:nvPr>
        </p:nvSpPr>
        <p:spPr>
          <a:xfrm>
            <a:off x="3874000" y="2240200"/>
            <a:ext cx="42712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9"/>
          <p:cNvSpPr/>
          <p:nvPr/>
        </p:nvSpPr>
        <p:spPr>
          <a:xfrm>
            <a:off x="-151522" y="-48136"/>
            <a:ext cx="2244243" cy="955533"/>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4" name="Google Shape;404;p19"/>
          <p:cNvSpPr/>
          <p:nvPr/>
        </p:nvSpPr>
        <p:spPr>
          <a:xfrm rot="-5400000" flipH="1">
            <a:off x="9346907" y="3879166"/>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5" name="Google Shape;405;p19"/>
          <p:cNvSpPr/>
          <p:nvPr/>
        </p:nvSpPr>
        <p:spPr>
          <a:xfrm>
            <a:off x="11206563" y="6017856"/>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19"/>
          <p:cNvSpPr/>
          <p:nvPr/>
        </p:nvSpPr>
        <p:spPr>
          <a:xfrm>
            <a:off x="11003366" y="5730896"/>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19"/>
          <p:cNvSpPr/>
          <p:nvPr/>
        </p:nvSpPr>
        <p:spPr>
          <a:xfrm>
            <a:off x="3053900" y="4557995"/>
            <a:ext cx="165455" cy="14586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19"/>
          <p:cNvSpPr/>
          <p:nvPr/>
        </p:nvSpPr>
        <p:spPr>
          <a:xfrm>
            <a:off x="3162767" y="4245445"/>
            <a:ext cx="109184" cy="9625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9" name="Google Shape;409;p19"/>
          <p:cNvGrpSpPr/>
          <p:nvPr/>
        </p:nvGrpSpPr>
        <p:grpSpPr>
          <a:xfrm rot="5770333" flipH="1">
            <a:off x="1478320" y="567880"/>
            <a:ext cx="409016" cy="635117"/>
            <a:chOff x="4452729" y="352000"/>
            <a:chExt cx="225596" cy="350302"/>
          </a:xfrm>
        </p:grpSpPr>
        <p:sp>
          <p:nvSpPr>
            <p:cNvPr id="410" name="Google Shape;410;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3" name="Google Shape;413;p19"/>
          <p:cNvSpPr/>
          <p:nvPr/>
        </p:nvSpPr>
        <p:spPr>
          <a:xfrm>
            <a:off x="3402067" y="4582783"/>
            <a:ext cx="109184" cy="9629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2656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24"/>
          <p:cNvSpPr txBox="1">
            <a:spLocks noGrp="1"/>
          </p:cNvSpPr>
          <p:nvPr>
            <p:ph type="ctrTitle"/>
          </p:nvPr>
        </p:nvSpPr>
        <p:spPr>
          <a:xfrm flipH="1">
            <a:off x="7098567" y="3363433"/>
            <a:ext cx="37612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4400"/>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endParaRPr/>
          </a:p>
        </p:txBody>
      </p:sp>
      <p:sp>
        <p:nvSpPr>
          <p:cNvPr id="499" name="Google Shape;499;p24"/>
          <p:cNvSpPr txBox="1">
            <a:spLocks noGrp="1"/>
          </p:cNvSpPr>
          <p:nvPr>
            <p:ph type="subTitle" idx="1"/>
          </p:nvPr>
        </p:nvSpPr>
        <p:spPr>
          <a:xfrm flipH="1">
            <a:off x="7098533" y="3978700"/>
            <a:ext cx="3761200" cy="1476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867"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500" name="Google Shape;500;p24"/>
          <p:cNvGrpSpPr/>
          <p:nvPr/>
        </p:nvGrpSpPr>
        <p:grpSpPr>
          <a:xfrm>
            <a:off x="9531374" y="386870"/>
            <a:ext cx="2151329" cy="1805065"/>
            <a:chOff x="7142430" y="539989"/>
            <a:chExt cx="1319942" cy="1107583"/>
          </a:xfrm>
        </p:grpSpPr>
        <p:grpSp>
          <p:nvGrpSpPr>
            <p:cNvPr id="501" name="Google Shape;501;p24"/>
            <p:cNvGrpSpPr/>
            <p:nvPr/>
          </p:nvGrpSpPr>
          <p:grpSpPr>
            <a:xfrm>
              <a:off x="7142430" y="539989"/>
              <a:ext cx="1319942" cy="1107583"/>
              <a:chOff x="3849575" y="3342525"/>
              <a:chExt cx="1118500" cy="938550"/>
            </a:xfrm>
          </p:grpSpPr>
          <p:sp>
            <p:nvSpPr>
              <p:cNvPr id="502" name="Google Shape;502;p24"/>
              <p:cNvSpPr/>
              <p:nvPr/>
            </p:nvSpPr>
            <p:spPr>
              <a:xfrm>
                <a:off x="4436675" y="3665425"/>
                <a:ext cx="531400" cy="346750"/>
              </a:xfrm>
              <a:custGeom>
                <a:avLst/>
                <a:gdLst/>
                <a:ahLst/>
                <a:cxnLst/>
                <a:rect l="l" t="t" r="r" b="b"/>
                <a:pathLst>
                  <a:path w="21256" h="13870" extrusionOk="0">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4"/>
              <p:cNvSpPr/>
              <p:nvPr/>
            </p:nvSpPr>
            <p:spPr>
              <a:xfrm>
                <a:off x="4017200" y="3816500"/>
                <a:ext cx="415325" cy="464575"/>
              </a:xfrm>
              <a:custGeom>
                <a:avLst/>
                <a:gdLst/>
                <a:ahLst/>
                <a:cxnLst/>
                <a:rect l="l" t="t" r="r" b="b"/>
                <a:pathLst>
                  <a:path w="16613" h="18583" extrusionOk="0">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24"/>
              <p:cNvSpPr/>
              <p:nvPr/>
            </p:nvSpPr>
            <p:spPr>
              <a:xfrm>
                <a:off x="3849575" y="3816500"/>
                <a:ext cx="454525" cy="195425"/>
              </a:xfrm>
              <a:custGeom>
                <a:avLst/>
                <a:gdLst/>
                <a:ahLst/>
                <a:cxnLst/>
                <a:rect l="l" t="t" r="r" b="b"/>
                <a:pathLst>
                  <a:path w="18181" h="7817" extrusionOk="0">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4"/>
              <p:cNvSpPr/>
              <p:nvPr/>
            </p:nvSpPr>
            <p:spPr>
              <a:xfrm>
                <a:off x="4295750" y="3342525"/>
                <a:ext cx="492025" cy="574575"/>
              </a:xfrm>
              <a:custGeom>
                <a:avLst/>
                <a:gdLst/>
                <a:ahLst/>
                <a:cxnLst/>
                <a:rect l="l" t="t" r="r" b="b"/>
                <a:pathLst>
                  <a:path w="19681" h="22983" extrusionOk="0">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6" name="Google Shape;506;p24"/>
            <p:cNvGrpSpPr/>
            <p:nvPr/>
          </p:nvGrpSpPr>
          <p:grpSpPr>
            <a:xfrm rot="-3087821">
              <a:off x="7777062" y="948967"/>
              <a:ext cx="174274" cy="139950"/>
              <a:chOff x="2231838" y="3548381"/>
              <a:chExt cx="174277" cy="139952"/>
            </a:xfrm>
          </p:grpSpPr>
          <p:sp>
            <p:nvSpPr>
              <p:cNvPr id="507" name="Google Shape;507;p24"/>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4"/>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24"/>
              <p:cNvSpPr/>
              <p:nvPr/>
            </p:nvSpPr>
            <p:spPr>
              <a:xfrm rot="-2918318">
                <a:off x="2333968" y="3617992"/>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24"/>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24"/>
            <p:cNvSpPr/>
            <p:nvPr/>
          </p:nvSpPr>
          <p:spPr>
            <a:xfrm rot="-6006351">
              <a:off x="7778412" y="1081027"/>
              <a:ext cx="61085" cy="57102"/>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2" name="Google Shape;512;p24"/>
          <p:cNvSpPr/>
          <p:nvPr/>
        </p:nvSpPr>
        <p:spPr>
          <a:xfrm>
            <a:off x="7414368" y="1149033"/>
            <a:ext cx="2515833" cy="846667"/>
          </a:xfrm>
          <a:custGeom>
            <a:avLst/>
            <a:gdLst/>
            <a:ahLst/>
            <a:cxnLst/>
            <a:rect l="l" t="t" r="r" b="b"/>
            <a:pathLst>
              <a:path w="75475" h="25400" extrusionOk="0">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w="19050" cap="flat" cmpd="sng">
            <a:solidFill>
              <a:schemeClr val="dk2"/>
            </a:solidFill>
            <a:prstDash val="dash"/>
            <a:round/>
            <a:headEnd type="none" w="med" len="med"/>
            <a:tailEnd type="none" w="med" len="med"/>
          </a:ln>
        </p:spPr>
      </p:sp>
      <p:sp>
        <p:nvSpPr>
          <p:cNvPr id="513" name="Google Shape;513;p24"/>
          <p:cNvSpPr/>
          <p:nvPr/>
        </p:nvSpPr>
        <p:spPr>
          <a:xfrm rot="-5400000">
            <a:off x="1243047" y="4010316"/>
            <a:ext cx="1685787" cy="4699368"/>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4" name="Google Shape;514;p24"/>
          <p:cNvGrpSpPr/>
          <p:nvPr/>
        </p:nvGrpSpPr>
        <p:grpSpPr>
          <a:xfrm rot="-10132663">
            <a:off x="742630" y="5353577"/>
            <a:ext cx="337943" cy="384824"/>
            <a:chOff x="4670703" y="657266"/>
            <a:chExt cx="253461" cy="288623"/>
          </a:xfrm>
        </p:grpSpPr>
        <p:sp>
          <p:nvSpPr>
            <p:cNvPr id="515" name="Google Shape;515;p24"/>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4"/>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7" name="Google Shape;517;p24"/>
          <p:cNvGrpSpPr/>
          <p:nvPr/>
        </p:nvGrpSpPr>
        <p:grpSpPr>
          <a:xfrm rot="4582755">
            <a:off x="10928537" y="5920341"/>
            <a:ext cx="558380" cy="467080"/>
            <a:chOff x="4259550" y="352000"/>
            <a:chExt cx="418775" cy="350302"/>
          </a:xfrm>
        </p:grpSpPr>
        <p:sp>
          <p:nvSpPr>
            <p:cNvPr id="518" name="Google Shape;518;p24"/>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4"/>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4"/>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1" name="Google Shape;521;p24"/>
          <p:cNvGrpSpPr/>
          <p:nvPr/>
        </p:nvGrpSpPr>
        <p:grpSpPr>
          <a:xfrm rot="9402217">
            <a:off x="10261614" y="1944554"/>
            <a:ext cx="327977" cy="296209"/>
            <a:chOff x="4947100" y="881950"/>
            <a:chExt cx="245975" cy="222150"/>
          </a:xfrm>
        </p:grpSpPr>
        <p:sp>
          <p:nvSpPr>
            <p:cNvPr id="522" name="Google Shape;522;p24"/>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4"/>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4"/>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94291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1">
  <p:cSld name="Only title 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9288307" y="3896699"/>
            <a:ext cx="869860" cy="53574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7" name="Google Shape;607;p28"/>
          <p:cNvSpPr/>
          <p:nvPr/>
        </p:nvSpPr>
        <p:spPr>
          <a:xfrm rot="-5400000">
            <a:off x="-670555" y="5594947"/>
            <a:ext cx="1985464" cy="8453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8" name="Google Shape;608;p28"/>
          <p:cNvSpPr/>
          <p:nvPr/>
        </p:nvSpPr>
        <p:spPr>
          <a:xfrm rot="2469294" flipH="1">
            <a:off x="421486" y="5001778"/>
            <a:ext cx="156495" cy="156548"/>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28"/>
          <p:cNvSpPr/>
          <p:nvPr/>
        </p:nvSpPr>
        <p:spPr>
          <a:xfrm rot="2469228" flipH="1">
            <a:off x="548549" y="4801281"/>
            <a:ext cx="119363" cy="11940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0" name="Google Shape;610;p28"/>
          <p:cNvSpPr/>
          <p:nvPr/>
        </p:nvSpPr>
        <p:spPr>
          <a:xfrm rot="2469331" flipH="1">
            <a:off x="8284209" y="6093625"/>
            <a:ext cx="304240" cy="3043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1" name="Google Shape;611;p28"/>
          <p:cNvGrpSpPr/>
          <p:nvPr/>
        </p:nvGrpSpPr>
        <p:grpSpPr>
          <a:xfrm rot="5770333" flipH="1">
            <a:off x="11018653" y="513314"/>
            <a:ext cx="409016" cy="635117"/>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5404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extLst>
      <p:ext uri="{BB962C8B-B14F-4D97-AF65-F5344CB8AC3E}">
        <p14:creationId xmlns:p14="http://schemas.microsoft.com/office/powerpoint/2010/main" val="143111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6EB4378-4BD5-4F40-A3CE-110C6B2A99D6}" type="slidenum">
              <a:rPr lang="en-US"/>
              <a:pPr/>
              <a:t>‹#›</a:t>
            </a:fld>
            <a:endParaRPr lang="en-US"/>
          </a:p>
        </p:txBody>
      </p:sp>
    </p:spTree>
    <p:extLst>
      <p:ext uri="{BB962C8B-B14F-4D97-AF65-F5344CB8AC3E}">
        <p14:creationId xmlns:p14="http://schemas.microsoft.com/office/powerpoint/2010/main" val="1455771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68D9-E17D-B681-5D95-D355783790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B4FD5A-D4ED-7C6C-7DA3-1650706E3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27BDC1-279A-57D9-9C53-ED0AB3140815}"/>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5" name="Footer Placeholder 4">
            <a:extLst>
              <a:ext uri="{FF2B5EF4-FFF2-40B4-BE49-F238E27FC236}">
                <a16:creationId xmlns:a16="http://schemas.microsoft.com/office/drawing/2014/main" id="{CD536BF5-AE3A-15BD-7057-AAEA72DD3F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450656-C45E-F7E4-954C-EC670896CB44}"/>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1324943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51B5-1068-A21E-C64F-1B0CAFA743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ACBECC-9966-E885-75E1-0C4E9B6790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B8F0C5-1ECF-06D8-E49E-DBDEAEA8C057}"/>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5" name="Footer Placeholder 4">
            <a:extLst>
              <a:ext uri="{FF2B5EF4-FFF2-40B4-BE49-F238E27FC236}">
                <a16:creationId xmlns:a16="http://schemas.microsoft.com/office/drawing/2014/main" id="{1EF03F5A-BD1E-86D2-6278-15EA63C117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1208BC-2F5C-25A1-8AD7-F06E8090FEEB}"/>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290221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B7DE-281F-E47E-7845-3D2E40BBD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251B3E-A70A-8BE8-47D6-BEDCAC5165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0CAC9B-76BA-AB96-FF7F-EF78A469F3ED}"/>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5" name="Footer Placeholder 4">
            <a:extLst>
              <a:ext uri="{FF2B5EF4-FFF2-40B4-BE49-F238E27FC236}">
                <a16:creationId xmlns:a16="http://schemas.microsoft.com/office/drawing/2014/main" id="{7F1EFBE1-F7FD-8B16-2E5D-FBD8CADD32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C99AC5-FF0F-1524-B9BF-42AED00F112B}"/>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1123429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3FE0-5F4E-EDBB-4980-12D418D57B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DB9CE0-A4BA-27C0-C277-5B9009AB04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1A014B-59F4-AB39-EC66-31A611C1B4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1F2360-AABD-5330-D718-65905D6EFBAE}"/>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6" name="Footer Placeholder 5">
            <a:extLst>
              <a:ext uri="{FF2B5EF4-FFF2-40B4-BE49-F238E27FC236}">
                <a16:creationId xmlns:a16="http://schemas.microsoft.com/office/drawing/2014/main" id="{0E34F72D-E50B-1137-EB20-9C4573B571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9A92F2-3547-38D6-F540-975678022A58}"/>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5311873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D6BC-27B7-96F8-53B2-7560C10DAE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D72381-703F-1F19-0174-EB02FF0428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C0AF89-40B2-B85C-406A-B5D7FFFE9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C2FD07-8441-6F74-DB39-F6C4EFAE11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B0B39-3698-862A-A887-27DB3142A5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69A0CE-A6A8-5AB8-C209-06A831153918}"/>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8" name="Footer Placeholder 7">
            <a:extLst>
              <a:ext uri="{FF2B5EF4-FFF2-40B4-BE49-F238E27FC236}">
                <a16:creationId xmlns:a16="http://schemas.microsoft.com/office/drawing/2014/main" id="{E2BDB9C6-2DAE-15CC-F455-9A154618DF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1D3ABA-D4F2-EA80-A11D-20F2B53E5B29}"/>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279173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6256300" y="3349767"/>
            <a:ext cx="4868800" cy="7704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7066"/>
            </a:lvl1pPr>
            <a:lvl2pPr lvl="1" algn="ctr" rtl="0">
              <a:spcBef>
                <a:spcPts val="0"/>
              </a:spcBef>
              <a:spcAft>
                <a:spcPts val="0"/>
              </a:spcAft>
              <a:buClr>
                <a:srgbClr val="233C4F"/>
              </a:buClr>
              <a:buSzPts val="1800"/>
              <a:buNone/>
              <a:defRPr sz="2400">
                <a:solidFill>
                  <a:srgbClr val="233C4F"/>
                </a:solidFill>
              </a:defRPr>
            </a:lvl2pPr>
            <a:lvl3pPr lvl="2" algn="ctr" rtl="0">
              <a:spcBef>
                <a:spcPts val="0"/>
              </a:spcBef>
              <a:spcAft>
                <a:spcPts val="0"/>
              </a:spcAft>
              <a:buClr>
                <a:srgbClr val="233C4F"/>
              </a:buClr>
              <a:buSzPts val="1800"/>
              <a:buNone/>
              <a:defRPr sz="2400">
                <a:solidFill>
                  <a:srgbClr val="233C4F"/>
                </a:solidFill>
              </a:defRPr>
            </a:lvl3pPr>
            <a:lvl4pPr lvl="3" algn="ctr" rtl="0">
              <a:spcBef>
                <a:spcPts val="0"/>
              </a:spcBef>
              <a:spcAft>
                <a:spcPts val="0"/>
              </a:spcAft>
              <a:buClr>
                <a:srgbClr val="233C4F"/>
              </a:buClr>
              <a:buSzPts val="1800"/>
              <a:buNone/>
              <a:defRPr sz="2400">
                <a:solidFill>
                  <a:srgbClr val="233C4F"/>
                </a:solidFill>
              </a:defRPr>
            </a:lvl4pPr>
            <a:lvl5pPr lvl="4" algn="ctr" rtl="0">
              <a:spcBef>
                <a:spcPts val="0"/>
              </a:spcBef>
              <a:spcAft>
                <a:spcPts val="0"/>
              </a:spcAft>
              <a:buClr>
                <a:srgbClr val="233C4F"/>
              </a:buClr>
              <a:buSzPts val="1800"/>
              <a:buNone/>
              <a:defRPr sz="2400">
                <a:solidFill>
                  <a:srgbClr val="233C4F"/>
                </a:solidFill>
              </a:defRPr>
            </a:lvl5pPr>
            <a:lvl6pPr lvl="5" algn="ctr" rtl="0">
              <a:spcBef>
                <a:spcPts val="0"/>
              </a:spcBef>
              <a:spcAft>
                <a:spcPts val="0"/>
              </a:spcAft>
              <a:buClr>
                <a:srgbClr val="233C4F"/>
              </a:buClr>
              <a:buSzPts val="1800"/>
              <a:buNone/>
              <a:defRPr sz="2400">
                <a:solidFill>
                  <a:srgbClr val="233C4F"/>
                </a:solidFill>
              </a:defRPr>
            </a:lvl6pPr>
            <a:lvl7pPr lvl="6" algn="ctr" rtl="0">
              <a:spcBef>
                <a:spcPts val="0"/>
              </a:spcBef>
              <a:spcAft>
                <a:spcPts val="0"/>
              </a:spcAft>
              <a:buClr>
                <a:srgbClr val="233C4F"/>
              </a:buClr>
              <a:buSzPts val="1800"/>
              <a:buNone/>
              <a:defRPr sz="2400">
                <a:solidFill>
                  <a:srgbClr val="233C4F"/>
                </a:solidFill>
              </a:defRPr>
            </a:lvl7pPr>
            <a:lvl8pPr lvl="7" algn="ctr" rtl="0">
              <a:spcBef>
                <a:spcPts val="0"/>
              </a:spcBef>
              <a:spcAft>
                <a:spcPts val="0"/>
              </a:spcAft>
              <a:buClr>
                <a:srgbClr val="233C4F"/>
              </a:buClr>
              <a:buSzPts val="1800"/>
              <a:buNone/>
              <a:defRPr sz="2400">
                <a:solidFill>
                  <a:srgbClr val="233C4F"/>
                </a:solidFill>
              </a:defRPr>
            </a:lvl8pPr>
            <a:lvl9pPr lvl="8" algn="ctr" rtl="0">
              <a:spcBef>
                <a:spcPts val="0"/>
              </a:spcBef>
              <a:spcAft>
                <a:spcPts val="0"/>
              </a:spcAft>
              <a:buClr>
                <a:srgbClr val="233C4F"/>
              </a:buClr>
              <a:buSzPts val="1800"/>
              <a:buNone/>
              <a:defRPr sz="2400">
                <a:solidFill>
                  <a:srgbClr val="233C4F"/>
                </a:solidFill>
              </a:defRPr>
            </a:lvl9pPr>
          </a:lstStyle>
          <a:p>
            <a:endParaRPr/>
          </a:p>
        </p:txBody>
      </p:sp>
      <p:sp>
        <p:nvSpPr>
          <p:cNvPr id="53" name="Google Shape;53;p3"/>
          <p:cNvSpPr txBox="1">
            <a:spLocks noGrp="1"/>
          </p:cNvSpPr>
          <p:nvPr>
            <p:ph type="subTitle" idx="1"/>
          </p:nvPr>
        </p:nvSpPr>
        <p:spPr>
          <a:xfrm>
            <a:off x="6256433" y="4075900"/>
            <a:ext cx="3510800" cy="7704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6256200" y="2470133"/>
            <a:ext cx="48688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6400"/>
            </a:lvl1pPr>
            <a:lvl2pPr lvl="1"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7333">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640603" y="873998"/>
            <a:ext cx="13558403" cy="2844469"/>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10157385" y="564769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10157396" y="5140489"/>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 name="Google Shape;58;p3"/>
          <p:cNvGrpSpPr/>
          <p:nvPr/>
        </p:nvGrpSpPr>
        <p:grpSpPr>
          <a:xfrm rot="1056892">
            <a:off x="7463891" y="734917"/>
            <a:ext cx="2012171" cy="1280992"/>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 name="Google Shape;90;p3"/>
          <p:cNvSpPr/>
          <p:nvPr/>
        </p:nvSpPr>
        <p:spPr>
          <a:xfrm>
            <a:off x="1149729" y="876223"/>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459985" y="630529"/>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3"/>
          <p:cNvSpPr/>
          <p:nvPr/>
        </p:nvSpPr>
        <p:spPr>
          <a:xfrm rot="-5400000">
            <a:off x="9477607" y="4222305"/>
            <a:ext cx="1492199" cy="39366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96420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E49D-8D81-DC34-864A-73D4302406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2C8ADF-0F62-7CD8-D2A8-AE50F9E4E79D}"/>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4" name="Footer Placeholder 3">
            <a:extLst>
              <a:ext uri="{FF2B5EF4-FFF2-40B4-BE49-F238E27FC236}">
                <a16:creationId xmlns:a16="http://schemas.microsoft.com/office/drawing/2014/main" id="{E7D0E727-30BF-FE0F-801B-ED598A7DDD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724DC2-1C1E-D4DC-D0B5-18B2AADF150C}"/>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4261339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B7FC93-3BCE-0DAF-5841-151EF99C621D}"/>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3" name="Footer Placeholder 2">
            <a:extLst>
              <a:ext uri="{FF2B5EF4-FFF2-40B4-BE49-F238E27FC236}">
                <a16:creationId xmlns:a16="http://schemas.microsoft.com/office/drawing/2014/main" id="{337EB8D7-A711-FB59-A2C2-CA8FF1A5BF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044F0F-F140-398F-6E8B-8A20EF7600AA}"/>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4100606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0863-FB49-156C-53C9-70AE6A576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BB456F-4343-9379-1F50-FBACD2C473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7B75A7-A00D-00C5-BB4F-7FC8EB6B8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FF56B-1606-EDF2-700B-DDF219DF9B75}"/>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6" name="Footer Placeholder 5">
            <a:extLst>
              <a:ext uri="{FF2B5EF4-FFF2-40B4-BE49-F238E27FC236}">
                <a16:creationId xmlns:a16="http://schemas.microsoft.com/office/drawing/2014/main" id="{CA712A97-1F56-0B7B-0336-AEC395B85C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23F53D-136F-D82E-4B5D-21A61608ACD4}"/>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2443387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1305-48DB-1641-A0CE-236BAACDD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D9AD3C-2315-78BF-5856-E8154D1D6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580B35B-A45B-EA54-7E92-917016B53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A6DE7-673D-E9EF-8A66-627B73D35C46}"/>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6" name="Footer Placeholder 5">
            <a:extLst>
              <a:ext uri="{FF2B5EF4-FFF2-40B4-BE49-F238E27FC236}">
                <a16:creationId xmlns:a16="http://schemas.microsoft.com/office/drawing/2014/main" id="{DB5B7405-F917-4A77-310A-34B6D6E4E6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7DEDFF-F36B-C545-3BCC-4A3A10D05ED1}"/>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3504195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FA3E-4FDF-5CEA-9C4D-3F17AFFEC6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D7A135-1BBD-FBB4-C579-AFAF1317A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D5585A-A3A0-9F19-FBEE-FC57B27987F1}"/>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5" name="Footer Placeholder 4">
            <a:extLst>
              <a:ext uri="{FF2B5EF4-FFF2-40B4-BE49-F238E27FC236}">
                <a16:creationId xmlns:a16="http://schemas.microsoft.com/office/drawing/2014/main" id="{0D2F3CED-6722-FB05-5BF0-4D0DB04E82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04F904-A99E-9115-C347-CA3A6F0EE502}"/>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1240842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E87090-F722-98EA-3903-44E6010AA4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DAA926-9C7D-13AE-D878-F3C1BAE99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F1DB88-7A87-2C37-44BC-40BE057C9E73}"/>
              </a:ext>
            </a:extLst>
          </p:cNvPr>
          <p:cNvSpPr>
            <a:spLocks noGrp="1"/>
          </p:cNvSpPr>
          <p:nvPr>
            <p:ph type="dt" sz="half" idx="10"/>
          </p:nvPr>
        </p:nvSpPr>
        <p:spPr/>
        <p:txBody>
          <a:bodyPr/>
          <a:lstStyle/>
          <a:p>
            <a:fld id="{2E69B3A8-954F-4987-B755-C2ADE48CB361}" type="datetimeFigureOut">
              <a:rPr lang="en-IN" smtClean="0"/>
              <a:t>08-03-2023</a:t>
            </a:fld>
            <a:endParaRPr lang="en-IN"/>
          </a:p>
        </p:txBody>
      </p:sp>
      <p:sp>
        <p:nvSpPr>
          <p:cNvPr id="5" name="Footer Placeholder 4">
            <a:extLst>
              <a:ext uri="{FF2B5EF4-FFF2-40B4-BE49-F238E27FC236}">
                <a16:creationId xmlns:a16="http://schemas.microsoft.com/office/drawing/2014/main" id="{ADAE536B-5D0A-86DE-4437-BA84D66EC2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DEBBA1-EDE8-DA3B-BE19-05462182F30D}"/>
              </a:ext>
            </a:extLst>
          </p:cNvPr>
          <p:cNvSpPr>
            <a:spLocks noGrp="1"/>
          </p:cNvSpPr>
          <p:nvPr>
            <p:ph type="sldNum" sz="quarter" idx="12"/>
          </p:nvPr>
        </p:nvSpPr>
        <p:spPr/>
        <p:txBody>
          <a:bodyPr/>
          <a:lstStyle/>
          <a:p>
            <a:fld id="{B47C3686-9F95-4B2D-95C5-44F528BC9116}" type="slidenum">
              <a:rPr lang="en-IN" smtClean="0"/>
              <a:t>‹#›</a:t>
            </a:fld>
            <a:endParaRPr lang="en-IN"/>
          </a:p>
        </p:txBody>
      </p:sp>
    </p:spTree>
    <p:extLst>
      <p:ext uri="{BB962C8B-B14F-4D97-AF65-F5344CB8AC3E}">
        <p14:creationId xmlns:p14="http://schemas.microsoft.com/office/powerpoint/2010/main" val="942431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222E3C"/>
              </a:gs>
              <a:gs pos="67000">
                <a:srgbClr val="1A202D"/>
              </a:gs>
              <a:gs pos="100000">
                <a:srgbClr val="161825"/>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9147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9FF9-E12E-45B7-9752-7CB3B717E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4F46DC-493B-4489-86B6-43A2ABAFD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CA653-4B01-4D08-B56D-2D7ACE567A76}"/>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5" name="Footer Placeholder 4">
            <a:extLst>
              <a:ext uri="{FF2B5EF4-FFF2-40B4-BE49-F238E27FC236}">
                <a16:creationId xmlns:a16="http://schemas.microsoft.com/office/drawing/2014/main" id="{8FF47E2A-4A7F-42A4-AA0D-CD3CF31FE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8E1B86-3878-4CD0-812D-B0717BFDA0E8}"/>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4162907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7B96-169B-471F-A700-AE192F2DB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15377-07DA-404C-8588-F647B3DEB4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28FC4-042A-4EF1-B23C-9D915EB69BE3}"/>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5" name="Footer Placeholder 4">
            <a:extLst>
              <a:ext uri="{FF2B5EF4-FFF2-40B4-BE49-F238E27FC236}">
                <a16:creationId xmlns:a16="http://schemas.microsoft.com/office/drawing/2014/main" id="{9059808D-67C4-4B37-95BF-636356313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262FD-5627-4F71-83B5-E4EAADB47706}"/>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702752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96EB-55D8-40EB-BB73-0C9BF0D36F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54ED7B-60CE-48EC-82F0-9F511C8BF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3C3E1-CB78-4158-9F36-54287AA37424}"/>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5" name="Footer Placeholder 4">
            <a:extLst>
              <a:ext uri="{FF2B5EF4-FFF2-40B4-BE49-F238E27FC236}">
                <a16:creationId xmlns:a16="http://schemas.microsoft.com/office/drawing/2014/main" id="{26DB1525-0149-4B15-A24B-35C904AB2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D1AB6-C13A-48BC-9B16-E9A74E3550A9}"/>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113095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11607765" y="6146378"/>
            <a:ext cx="418624" cy="484489"/>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4267"/>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822000" y="1596400"/>
            <a:ext cx="10603600" cy="4555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40256">
              <a:lnSpc>
                <a:spcPct val="100000"/>
              </a:lnSpc>
              <a:spcBef>
                <a:spcPts val="0"/>
              </a:spcBef>
              <a:spcAft>
                <a:spcPts val="0"/>
              </a:spcAft>
              <a:buSzPts val="1600"/>
              <a:buChar char="○"/>
              <a:defRPr sz="1600"/>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97" name="Google Shape;97;p4"/>
          <p:cNvSpPr/>
          <p:nvPr/>
        </p:nvSpPr>
        <p:spPr>
          <a:xfrm rot="-5400000">
            <a:off x="9610604" y="79900"/>
            <a:ext cx="2659057" cy="2503731"/>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 name="Google Shape;98;p4"/>
          <p:cNvGrpSpPr/>
          <p:nvPr/>
        </p:nvGrpSpPr>
        <p:grpSpPr>
          <a:xfrm>
            <a:off x="9407226" y="480641"/>
            <a:ext cx="979889" cy="1078461"/>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4"/>
          <p:cNvSpPr/>
          <p:nvPr/>
        </p:nvSpPr>
        <p:spPr>
          <a:xfrm>
            <a:off x="11506000" y="2786600"/>
            <a:ext cx="389200" cy="376067"/>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8516401" y="269434"/>
            <a:ext cx="815300" cy="450567"/>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468130" y="6379459"/>
            <a:ext cx="286855" cy="25292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279267" y="6176262"/>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60562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4407-AAC5-49BA-9C50-3F01EEF43A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790C1-BB02-4E52-BD14-ACDA34F575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01376F-36B0-415C-A381-E5DCA77D7A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37BBBE-54CB-4E0B-BD9E-D934E09D6AE4}"/>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6" name="Footer Placeholder 5">
            <a:extLst>
              <a:ext uri="{FF2B5EF4-FFF2-40B4-BE49-F238E27FC236}">
                <a16:creationId xmlns:a16="http://schemas.microsoft.com/office/drawing/2014/main" id="{670BAB28-E7C2-4BF4-871F-6D7F16C070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DDDA5-D0C5-4A0A-A746-B9B435EC39EF}"/>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574327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02DA-0136-4BE4-A0FD-5A2E7BD3AB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A31D09-9678-4F86-B824-447177D0C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CEF005-0C20-427B-ADC1-D41466D20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A523F3-AD48-4243-A12D-6281568AD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A25A32-C07C-436A-831A-C20B8BDAE7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D361DD-72A1-4AEA-B020-D163BEBF86E1}"/>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8" name="Footer Placeholder 7">
            <a:extLst>
              <a:ext uri="{FF2B5EF4-FFF2-40B4-BE49-F238E27FC236}">
                <a16:creationId xmlns:a16="http://schemas.microsoft.com/office/drawing/2014/main" id="{929E28B8-4E67-43AD-9C54-F8E78E459F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9E1D61-B83F-4812-AF67-36DBA45BF47E}"/>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1735187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057C-8142-4E2D-94CB-8D796DBBC2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60709A-BDE4-49C0-9F33-868E4CEF1F17}"/>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4" name="Footer Placeholder 3">
            <a:extLst>
              <a:ext uri="{FF2B5EF4-FFF2-40B4-BE49-F238E27FC236}">
                <a16:creationId xmlns:a16="http://schemas.microsoft.com/office/drawing/2014/main" id="{84DB2F12-19B4-4250-9E46-4E972D839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48ECC3-E831-4149-9166-9114431D1304}"/>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4145052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933F5-6800-432F-8C84-04A0B09780FB}"/>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3" name="Footer Placeholder 2">
            <a:extLst>
              <a:ext uri="{FF2B5EF4-FFF2-40B4-BE49-F238E27FC236}">
                <a16:creationId xmlns:a16="http://schemas.microsoft.com/office/drawing/2014/main" id="{10AFBA85-DBC4-46FE-A50F-1A1E89E5C6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997F23-2BDF-4EDD-9FBD-4184E61D92E9}"/>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3352458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AE8D-85D3-4301-8140-DDE3E5175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E6840D-759A-4EA7-AC07-292D64985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FCAEDC-F65B-4436-B0A7-1AF1FE91E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DEC5A-A4B5-46C4-B5E1-CA066514B101}"/>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6" name="Footer Placeholder 5">
            <a:extLst>
              <a:ext uri="{FF2B5EF4-FFF2-40B4-BE49-F238E27FC236}">
                <a16:creationId xmlns:a16="http://schemas.microsoft.com/office/drawing/2014/main" id="{F886F2AA-C3B1-4F13-89A0-FD11854924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85EDC-2842-49FC-BFC7-3452F96D3032}"/>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583362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BAAE-3C4A-4864-BB45-2F2EEF687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E26397-5A30-495F-BD55-9BEEC9FA2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D817A1-58C2-4C15-AA80-A237B75A8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2F39A-2731-410E-8FFC-B283024AB99A}"/>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6" name="Footer Placeholder 5">
            <a:extLst>
              <a:ext uri="{FF2B5EF4-FFF2-40B4-BE49-F238E27FC236}">
                <a16:creationId xmlns:a16="http://schemas.microsoft.com/office/drawing/2014/main" id="{E854D136-4052-4D98-B6E1-6DAB8E9FEB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BF571-1AEB-4485-B913-BAFE1447067C}"/>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33445537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6A71-A0D3-4C95-9970-F858886AFA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BB3A5E-A4E5-4882-8445-5091C4CC4B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9476-6790-4E70-8767-570FFB31B203}"/>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5" name="Footer Placeholder 4">
            <a:extLst>
              <a:ext uri="{FF2B5EF4-FFF2-40B4-BE49-F238E27FC236}">
                <a16:creationId xmlns:a16="http://schemas.microsoft.com/office/drawing/2014/main" id="{F51B9DF7-69CE-412B-85FB-AE613609B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E727D-5F44-4611-913D-1489D2B8D364}"/>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2335015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B78DE-D0CC-4C6E-A431-6D68B6831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F0088-D4B6-4256-8BA9-79B1E31943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AF1E4-DE7F-4542-AD67-FCA92368B1B5}"/>
              </a:ext>
            </a:extLst>
          </p:cNvPr>
          <p:cNvSpPr>
            <a:spLocks noGrp="1"/>
          </p:cNvSpPr>
          <p:nvPr>
            <p:ph type="dt" sz="half" idx="10"/>
          </p:nvPr>
        </p:nvSpPr>
        <p:spPr/>
        <p:txBody>
          <a:bodyPr/>
          <a:lstStyle/>
          <a:p>
            <a:fld id="{658546B2-3945-49FD-A5E4-16DD74E17D9E}" type="datetimeFigureOut">
              <a:rPr lang="en-US" smtClean="0"/>
              <a:t>3/8/2023</a:t>
            </a:fld>
            <a:endParaRPr lang="en-US"/>
          </a:p>
        </p:txBody>
      </p:sp>
      <p:sp>
        <p:nvSpPr>
          <p:cNvPr id="5" name="Footer Placeholder 4">
            <a:extLst>
              <a:ext uri="{FF2B5EF4-FFF2-40B4-BE49-F238E27FC236}">
                <a16:creationId xmlns:a16="http://schemas.microsoft.com/office/drawing/2014/main" id="{AD7E47A2-1A03-45A5-A8BE-2DAB30448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DEF46-3C69-4C3D-B719-D00B8D914FB3}"/>
              </a:ext>
            </a:extLst>
          </p:cNvPr>
          <p:cNvSpPr>
            <a:spLocks noGrp="1"/>
          </p:cNvSpPr>
          <p:nvPr>
            <p:ph type="sldNum" sz="quarter" idx="12"/>
          </p:nvPr>
        </p:nvSpPr>
        <p:spPr/>
        <p:txBody>
          <a:bodyPr/>
          <a:lstStyle/>
          <a:p>
            <a:fld id="{47A875E6-7AF9-49FA-BA50-99CB5463865D}" type="slidenum">
              <a:rPr lang="en-US" smtClean="0"/>
              <a:t>‹#›</a:t>
            </a:fld>
            <a:endParaRPr lang="en-US"/>
          </a:p>
        </p:txBody>
      </p:sp>
    </p:spTree>
    <p:extLst>
      <p:ext uri="{BB962C8B-B14F-4D97-AF65-F5344CB8AC3E}">
        <p14:creationId xmlns:p14="http://schemas.microsoft.com/office/powerpoint/2010/main" val="4417214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058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9466334" y="413231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5"/>
          <p:cNvSpPr txBox="1">
            <a:spLocks noGrp="1"/>
          </p:cNvSpPr>
          <p:nvPr>
            <p:ph type="title"/>
          </p:nvPr>
        </p:nvSpPr>
        <p:spPr>
          <a:xfrm>
            <a:off x="2512733" y="3677667"/>
            <a:ext cx="33768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1"/>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4" name="Google Shape;114;p5"/>
          <p:cNvSpPr txBox="1">
            <a:spLocks noGrp="1"/>
          </p:cNvSpPr>
          <p:nvPr>
            <p:ph type="subTitle" idx="1"/>
          </p:nvPr>
        </p:nvSpPr>
        <p:spPr>
          <a:xfrm>
            <a:off x="2512735"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6239267" y="3677667"/>
            <a:ext cx="3440000" cy="625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933" b="1">
                <a:solidFill>
                  <a:schemeClr val="accent4"/>
                </a:solidFill>
              </a:defRPr>
            </a:lvl1pPr>
            <a:lvl2pPr lvl="1" algn="ctr" rtl="0">
              <a:spcBef>
                <a:spcPts val="0"/>
              </a:spcBef>
              <a:spcAft>
                <a:spcPts val="0"/>
              </a:spcAft>
              <a:buClr>
                <a:schemeClr val="accent3"/>
              </a:buClr>
              <a:buSzPts val="1800"/>
              <a:buNone/>
              <a:defRPr sz="2400">
                <a:solidFill>
                  <a:schemeClr val="accent3"/>
                </a:solidFill>
              </a:defRPr>
            </a:lvl2pPr>
            <a:lvl3pPr lvl="2" algn="ctr" rtl="0">
              <a:spcBef>
                <a:spcPts val="0"/>
              </a:spcBef>
              <a:spcAft>
                <a:spcPts val="0"/>
              </a:spcAft>
              <a:buClr>
                <a:schemeClr val="accent3"/>
              </a:buClr>
              <a:buSzPts val="1800"/>
              <a:buNone/>
              <a:defRPr sz="2400">
                <a:solidFill>
                  <a:schemeClr val="accent3"/>
                </a:solidFill>
              </a:defRPr>
            </a:lvl3pPr>
            <a:lvl4pPr lvl="3" algn="ctr" rtl="0">
              <a:spcBef>
                <a:spcPts val="0"/>
              </a:spcBef>
              <a:spcAft>
                <a:spcPts val="0"/>
              </a:spcAft>
              <a:buClr>
                <a:schemeClr val="accent3"/>
              </a:buClr>
              <a:buSzPts val="1800"/>
              <a:buNone/>
              <a:defRPr sz="2400">
                <a:solidFill>
                  <a:schemeClr val="accent3"/>
                </a:solidFill>
              </a:defRPr>
            </a:lvl4pPr>
            <a:lvl5pPr lvl="4" algn="ctr" rtl="0">
              <a:spcBef>
                <a:spcPts val="0"/>
              </a:spcBef>
              <a:spcAft>
                <a:spcPts val="0"/>
              </a:spcAft>
              <a:buClr>
                <a:schemeClr val="accent3"/>
              </a:buClr>
              <a:buSzPts val="1800"/>
              <a:buNone/>
              <a:defRPr sz="2400">
                <a:solidFill>
                  <a:schemeClr val="accent3"/>
                </a:solidFill>
              </a:defRPr>
            </a:lvl5pPr>
            <a:lvl6pPr lvl="5" algn="ctr" rtl="0">
              <a:spcBef>
                <a:spcPts val="0"/>
              </a:spcBef>
              <a:spcAft>
                <a:spcPts val="0"/>
              </a:spcAft>
              <a:buClr>
                <a:schemeClr val="accent3"/>
              </a:buClr>
              <a:buSzPts val="1800"/>
              <a:buNone/>
              <a:defRPr sz="2400">
                <a:solidFill>
                  <a:schemeClr val="accent3"/>
                </a:solidFill>
              </a:defRPr>
            </a:lvl6pPr>
            <a:lvl7pPr lvl="6" algn="ctr" rtl="0">
              <a:spcBef>
                <a:spcPts val="0"/>
              </a:spcBef>
              <a:spcAft>
                <a:spcPts val="0"/>
              </a:spcAft>
              <a:buClr>
                <a:schemeClr val="accent3"/>
              </a:buClr>
              <a:buSzPts val="1800"/>
              <a:buNone/>
              <a:defRPr sz="2400">
                <a:solidFill>
                  <a:schemeClr val="accent3"/>
                </a:solidFill>
              </a:defRPr>
            </a:lvl7pPr>
            <a:lvl8pPr lvl="7" algn="ctr" rtl="0">
              <a:spcBef>
                <a:spcPts val="0"/>
              </a:spcBef>
              <a:spcAft>
                <a:spcPts val="0"/>
              </a:spcAft>
              <a:buClr>
                <a:schemeClr val="accent3"/>
              </a:buClr>
              <a:buSzPts val="1800"/>
              <a:buNone/>
              <a:defRPr sz="2400">
                <a:solidFill>
                  <a:schemeClr val="accent3"/>
                </a:solidFill>
              </a:defRPr>
            </a:lvl8pPr>
            <a:lvl9pPr lvl="8" algn="ctr" rtl="0">
              <a:spcBef>
                <a:spcPts val="0"/>
              </a:spcBef>
              <a:spcAft>
                <a:spcPts val="0"/>
              </a:spcAft>
              <a:buClr>
                <a:schemeClr val="accent3"/>
              </a:buClr>
              <a:buSzPts val="1800"/>
              <a:buNone/>
              <a:defRPr sz="2400">
                <a:solidFill>
                  <a:schemeClr val="accent3"/>
                </a:solidFill>
              </a:defRPr>
            </a:lvl9pPr>
          </a:lstStyle>
          <a:p>
            <a:endParaRPr/>
          </a:p>
        </p:txBody>
      </p:sp>
      <p:sp>
        <p:nvSpPr>
          <p:cNvPr id="116" name="Google Shape;116;p5"/>
          <p:cNvSpPr txBox="1">
            <a:spLocks noGrp="1"/>
          </p:cNvSpPr>
          <p:nvPr>
            <p:ph type="subTitle" idx="3"/>
          </p:nvPr>
        </p:nvSpPr>
        <p:spPr>
          <a:xfrm>
            <a:off x="6239252" y="3939800"/>
            <a:ext cx="3440000" cy="14376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971534" y="193067"/>
            <a:ext cx="10870533" cy="2218500"/>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2348701" y="3317035"/>
            <a:ext cx="989272" cy="6092661"/>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5"/>
          <p:cNvSpPr/>
          <p:nvPr/>
        </p:nvSpPr>
        <p:spPr>
          <a:xfrm>
            <a:off x="10409868" y="1716834"/>
            <a:ext cx="418633" cy="484500"/>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5"/>
          <p:cNvSpPr/>
          <p:nvPr/>
        </p:nvSpPr>
        <p:spPr>
          <a:xfrm rot="-5400000">
            <a:off x="235794" y="5662149"/>
            <a:ext cx="219581" cy="193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5"/>
          <p:cNvSpPr/>
          <p:nvPr/>
        </p:nvSpPr>
        <p:spPr>
          <a:xfrm rot="-5400000">
            <a:off x="434536" y="5304255"/>
            <a:ext cx="132647" cy="11694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5"/>
          <p:cNvSpPr/>
          <p:nvPr/>
        </p:nvSpPr>
        <p:spPr>
          <a:xfrm rot="-5400000">
            <a:off x="11034096" y="4227548"/>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4" name="Google Shape;124;p5"/>
          <p:cNvGrpSpPr/>
          <p:nvPr/>
        </p:nvGrpSpPr>
        <p:grpSpPr>
          <a:xfrm>
            <a:off x="510934" y="1687865"/>
            <a:ext cx="2001793" cy="165892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0770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flipH="1">
            <a:off x="1773400" y="1366184"/>
            <a:ext cx="8490400" cy="39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64" name="Google Shape;164;p8"/>
          <p:cNvSpPr txBox="1">
            <a:spLocks noGrp="1"/>
          </p:cNvSpPr>
          <p:nvPr>
            <p:ph type="subTitle" idx="1"/>
          </p:nvPr>
        </p:nvSpPr>
        <p:spPr>
          <a:xfrm>
            <a:off x="3828000" y="4840500"/>
            <a:ext cx="4381200" cy="842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8"/>
          <p:cNvSpPr/>
          <p:nvPr/>
        </p:nvSpPr>
        <p:spPr>
          <a:xfrm rot="-5400000" flipH="1">
            <a:off x="9538901" y="-234090"/>
            <a:ext cx="2658983" cy="2792369"/>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8"/>
          <p:cNvSpPr/>
          <p:nvPr/>
        </p:nvSpPr>
        <p:spPr>
          <a:xfrm rot="5400000" flipH="1">
            <a:off x="683633" y="4373511"/>
            <a:ext cx="1485947" cy="3920108"/>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8"/>
          <p:cNvSpPr/>
          <p:nvPr/>
        </p:nvSpPr>
        <p:spPr>
          <a:xfrm rot="-3143622">
            <a:off x="11235409" y="2126807"/>
            <a:ext cx="329868" cy="29080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rot="-3143597">
            <a:off x="2874969" y="5781346"/>
            <a:ext cx="344780" cy="3040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889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86"/>
        <p:cNvGrpSpPr/>
        <p:nvPr/>
      </p:nvGrpSpPr>
      <p:grpSpPr>
        <a:xfrm>
          <a:off x="0" y="0"/>
          <a:ext cx="0" cy="0"/>
          <a:chOff x="0" y="0"/>
          <a:chExt cx="0" cy="0"/>
        </a:xfrm>
      </p:grpSpPr>
      <p:grpSp>
        <p:nvGrpSpPr>
          <p:cNvPr id="187" name="Google Shape;187;p11"/>
          <p:cNvGrpSpPr/>
          <p:nvPr/>
        </p:nvGrpSpPr>
        <p:grpSpPr>
          <a:xfrm flipH="1">
            <a:off x="2365744" y="1783969"/>
            <a:ext cx="7353961" cy="4151508"/>
            <a:chOff x="2256903" y="816487"/>
            <a:chExt cx="4630180" cy="3653639"/>
          </a:xfrm>
        </p:grpSpPr>
        <p:sp>
          <p:nvSpPr>
            <p:cNvPr id="188" name="Google Shape;188;p11"/>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1"/>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0" name="Google Shape;190;p11"/>
          <p:cNvSpPr txBox="1">
            <a:spLocks noGrp="1"/>
          </p:cNvSpPr>
          <p:nvPr>
            <p:ph type="title" hasCustomPrompt="1"/>
          </p:nvPr>
        </p:nvSpPr>
        <p:spPr>
          <a:xfrm>
            <a:off x="415600" y="20844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91" name="Google Shape;191;p11"/>
          <p:cNvSpPr txBox="1">
            <a:spLocks noGrp="1"/>
          </p:cNvSpPr>
          <p:nvPr>
            <p:ph type="body" idx="1"/>
          </p:nvPr>
        </p:nvSpPr>
        <p:spPr>
          <a:xfrm>
            <a:off x="415600" y="4507767"/>
            <a:ext cx="11360800" cy="802000"/>
          </a:xfrm>
          <a:prstGeom prst="rect">
            <a:avLst/>
          </a:prstGeom>
        </p:spPr>
        <p:txBody>
          <a:bodyPr spcFirstLastPara="1" wrap="square" lIns="91425" tIns="91425" rIns="91425" bIns="91425" anchor="t" anchorCtr="0">
            <a:normAutofit/>
          </a:bodyPr>
          <a:lstStyle>
            <a:lvl1pPr marL="609585" lvl="0" indent="-440256" algn="ctr">
              <a:spcBef>
                <a:spcPts val="0"/>
              </a:spcBef>
              <a:spcAft>
                <a:spcPts val="0"/>
              </a:spcAft>
              <a:buSzPts val="1600"/>
              <a:buChar char="●"/>
              <a:defRPr/>
            </a:lvl1pPr>
            <a:lvl2pPr marL="1219170" lvl="1" indent="-440256" algn="ctr">
              <a:spcBef>
                <a:spcPts val="0"/>
              </a:spcBef>
              <a:spcAft>
                <a:spcPts val="0"/>
              </a:spcAft>
              <a:buSzPts val="1600"/>
              <a:buChar char="○"/>
              <a:defRPr/>
            </a:lvl2pPr>
            <a:lvl3pPr marL="1828754" lvl="2" indent="-440256" algn="ctr">
              <a:spcBef>
                <a:spcPts val="0"/>
              </a:spcBef>
              <a:spcAft>
                <a:spcPts val="0"/>
              </a:spcAft>
              <a:buSzPts val="1600"/>
              <a:buChar char="■"/>
              <a:defRPr/>
            </a:lvl3pPr>
            <a:lvl4pPr marL="2438339" lvl="3" indent="-440256" algn="ctr">
              <a:spcBef>
                <a:spcPts val="0"/>
              </a:spcBef>
              <a:spcAft>
                <a:spcPts val="0"/>
              </a:spcAft>
              <a:buSzPts val="1600"/>
              <a:buChar char="●"/>
              <a:defRPr/>
            </a:lvl4pPr>
            <a:lvl5pPr marL="3047924" lvl="4" indent="-440256" algn="ctr">
              <a:spcBef>
                <a:spcPts val="0"/>
              </a:spcBef>
              <a:spcAft>
                <a:spcPts val="0"/>
              </a:spcAft>
              <a:buSzPts val="1600"/>
              <a:buChar char="○"/>
              <a:defRPr/>
            </a:lvl5pPr>
            <a:lvl6pPr marL="3657509" lvl="5" indent="-440256" algn="ctr">
              <a:spcBef>
                <a:spcPts val="0"/>
              </a:spcBef>
              <a:spcAft>
                <a:spcPts val="0"/>
              </a:spcAft>
              <a:buSzPts val="1600"/>
              <a:buChar char="■"/>
              <a:defRPr/>
            </a:lvl6pPr>
            <a:lvl7pPr marL="4267093" lvl="6" indent="-440256" algn="ctr">
              <a:spcBef>
                <a:spcPts val="0"/>
              </a:spcBef>
              <a:spcAft>
                <a:spcPts val="0"/>
              </a:spcAft>
              <a:buSzPts val="1600"/>
              <a:buChar char="●"/>
              <a:defRPr/>
            </a:lvl7pPr>
            <a:lvl8pPr marL="4876678" lvl="7" indent="-440256" algn="ctr">
              <a:spcBef>
                <a:spcPts val="0"/>
              </a:spcBef>
              <a:spcAft>
                <a:spcPts val="0"/>
              </a:spcAft>
              <a:buSzPts val="1600"/>
              <a:buChar char="○"/>
              <a:defRPr/>
            </a:lvl8pPr>
            <a:lvl9pPr marL="5486263" lvl="8" indent="-440256" algn="ctr">
              <a:spcBef>
                <a:spcPts val="0"/>
              </a:spcBef>
              <a:spcAft>
                <a:spcPts val="0"/>
              </a:spcAft>
              <a:buSzPts val="1600"/>
              <a:buChar char="■"/>
              <a:defRPr/>
            </a:lvl9pPr>
          </a:lstStyle>
          <a:p>
            <a:endParaRPr/>
          </a:p>
        </p:txBody>
      </p:sp>
      <p:grpSp>
        <p:nvGrpSpPr>
          <p:cNvPr id="192" name="Google Shape;192;p11"/>
          <p:cNvGrpSpPr/>
          <p:nvPr/>
        </p:nvGrpSpPr>
        <p:grpSpPr>
          <a:xfrm>
            <a:off x="1053483" y="1127304"/>
            <a:ext cx="990229" cy="1006001"/>
            <a:chOff x="2859325" y="466125"/>
            <a:chExt cx="825650" cy="838800"/>
          </a:xfrm>
        </p:grpSpPr>
        <p:sp>
          <p:nvSpPr>
            <p:cNvPr id="193" name="Google Shape;193;p11"/>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1"/>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1"/>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11"/>
          <p:cNvSpPr/>
          <p:nvPr/>
        </p:nvSpPr>
        <p:spPr>
          <a:xfrm rot="5400000">
            <a:off x="10635606" y="1402534"/>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8" name="Google Shape;198;p11"/>
          <p:cNvGrpSpPr/>
          <p:nvPr/>
        </p:nvGrpSpPr>
        <p:grpSpPr>
          <a:xfrm>
            <a:off x="8487200" y="666433"/>
            <a:ext cx="1236733" cy="2951400"/>
            <a:chOff x="6465175" y="710275"/>
            <a:chExt cx="927550" cy="2213550"/>
          </a:xfrm>
        </p:grpSpPr>
        <p:grpSp>
          <p:nvGrpSpPr>
            <p:cNvPr id="199" name="Google Shape;199;p11"/>
            <p:cNvGrpSpPr/>
            <p:nvPr/>
          </p:nvGrpSpPr>
          <p:grpSpPr>
            <a:xfrm>
              <a:off x="6465175" y="710275"/>
              <a:ext cx="927550" cy="2213550"/>
              <a:chOff x="3190375" y="3050700"/>
              <a:chExt cx="927550" cy="2213550"/>
            </a:xfrm>
          </p:grpSpPr>
          <p:sp>
            <p:nvSpPr>
              <p:cNvPr id="200" name="Google Shape;200;p11"/>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1"/>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1"/>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1"/>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1"/>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1"/>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7" name="Google Shape;207;p11"/>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8" name="Google Shape;208;p11"/>
          <p:cNvSpPr/>
          <p:nvPr/>
        </p:nvSpPr>
        <p:spPr>
          <a:xfrm>
            <a:off x="-692800" y="5086224"/>
            <a:ext cx="2659469" cy="2272864"/>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9" name="Google Shape;209;p11"/>
          <p:cNvSpPr/>
          <p:nvPr/>
        </p:nvSpPr>
        <p:spPr>
          <a:xfrm rot="-5400000">
            <a:off x="1418363" y="6009581"/>
            <a:ext cx="483296" cy="42617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11"/>
          <p:cNvSpPr/>
          <p:nvPr/>
        </p:nvSpPr>
        <p:spPr>
          <a:xfrm rot="-2700000">
            <a:off x="10759029" y="-656957"/>
            <a:ext cx="1869916" cy="2295644"/>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11"/>
          <p:cNvSpPr/>
          <p:nvPr/>
        </p:nvSpPr>
        <p:spPr>
          <a:xfrm rot="-5400000">
            <a:off x="9868670" y="5346676"/>
            <a:ext cx="309589" cy="27300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 name="Google Shape;212;p11"/>
          <p:cNvSpPr/>
          <p:nvPr/>
        </p:nvSpPr>
        <p:spPr>
          <a:xfrm rot="-5400000">
            <a:off x="10209940" y="5649268"/>
            <a:ext cx="191061" cy="16847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11"/>
          <p:cNvSpPr/>
          <p:nvPr/>
        </p:nvSpPr>
        <p:spPr>
          <a:xfrm rot="2527600">
            <a:off x="10113237" y="662369"/>
            <a:ext cx="303820" cy="791703"/>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1"/>
          <p:cNvSpPr/>
          <p:nvPr/>
        </p:nvSpPr>
        <p:spPr>
          <a:xfrm rot="2871926">
            <a:off x="1609320" y="5237483"/>
            <a:ext cx="287944" cy="804864"/>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5" name="Google Shape;215;p11"/>
          <p:cNvGrpSpPr/>
          <p:nvPr/>
        </p:nvGrpSpPr>
        <p:grpSpPr>
          <a:xfrm>
            <a:off x="300934" y="289634"/>
            <a:ext cx="1382333" cy="683333"/>
            <a:chOff x="4028850" y="4567175"/>
            <a:chExt cx="1036750" cy="512500"/>
          </a:xfrm>
        </p:grpSpPr>
        <p:sp>
          <p:nvSpPr>
            <p:cNvPr id="216" name="Google Shape;216;p11"/>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1"/>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1"/>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1"/>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11"/>
          <p:cNvGrpSpPr/>
          <p:nvPr/>
        </p:nvGrpSpPr>
        <p:grpSpPr>
          <a:xfrm>
            <a:off x="1356967" y="1540518"/>
            <a:ext cx="1818133" cy="1005967"/>
            <a:chOff x="3068550" y="1094025"/>
            <a:chExt cx="1363600" cy="754475"/>
          </a:xfrm>
        </p:grpSpPr>
        <p:sp>
          <p:nvSpPr>
            <p:cNvPr id="221" name="Google Shape;221;p11"/>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1"/>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1"/>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1"/>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1"/>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1"/>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1"/>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1"/>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1"/>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1"/>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8345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extLst>
      <p:ext uri="{BB962C8B-B14F-4D97-AF65-F5344CB8AC3E}">
        <p14:creationId xmlns:p14="http://schemas.microsoft.com/office/powerpoint/2010/main" val="3047134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831200" y="593367"/>
            <a:ext cx="1040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42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5934871" y="18983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5934871" y="41350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2203503" y="18983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2203503" y="4135000"/>
            <a:ext cx="3924800" cy="7704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2559003" y="29959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39" name="Google Shape;239;p13"/>
          <p:cNvSpPr txBox="1">
            <a:spLocks noGrp="1"/>
          </p:cNvSpPr>
          <p:nvPr>
            <p:ph type="subTitle" idx="6"/>
          </p:nvPr>
        </p:nvSpPr>
        <p:spPr>
          <a:xfrm flipH="1">
            <a:off x="6290371" y="29959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40" name="Google Shape;240;p13"/>
          <p:cNvSpPr txBox="1">
            <a:spLocks noGrp="1"/>
          </p:cNvSpPr>
          <p:nvPr>
            <p:ph type="subTitle" idx="7"/>
          </p:nvPr>
        </p:nvSpPr>
        <p:spPr>
          <a:xfrm flipH="1">
            <a:off x="2559003" y="52664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41" name="Google Shape;241;p13"/>
          <p:cNvSpPr txBox="1">
            <a:spLocks noGrp="1"/>
          </p:cNvSpPr>
          <p:nvPr>
            <p:ph type="subTitle" idx="8"/>
          </p:nvPr>
        </p:nvSpPr>
        <p:spPr>
          <a:xfrm flipH="1">
            <a:off x="6290371" y="5266400"/>
            <a:ext cx="3214000" cy="770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867" b="0"/>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42" name="Google Shape;242;p13"/>
          <p:cNvSpPr txBox="1">
            <a:spLocks noGrp="1"/>
          </p:cNvSpPr>
          <p:nvPr>
            <p:ph type="title" idx="9"/>
          </p:nvPr>
        </p:nvSpPr>
        <p:spPr>
          <a:xfrm>
            <a:off x="2847517" y="2384433"/>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3" name="Google Shape;243;p13"/>
          <p:cNvSpPr txBox="1">
            <a:spLocks noGrp="1"/>
          </p:cNvSpPr>
          <p:nvPr>
            <p:ph type="title" idx="13"/>
          </p:nvPr>
        </p:nvSpPr>
        <p:spPr>
          <a:xfrm>
            <a:off x="6578973" y="2384423"/>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44" name="Google Shape;244;p13"/>
          <p:cNvSpPr txBox="1">
            <a:spLocks noGrp="1"/>
          </p:cNvSpPr>
          <p:nvPr>
            <p:ph type="title" idx="14"/>
          </p:nvPr>
        </p:nvSpPr>
        <p:spPr>
          <a:xfrm>
            <a:off x="6578873" y="4617000"/>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45" name="Google Shape;245;p13"/>
          <p:cNvSpPr txBox="1">
            <a:spLocks noGrp="1"/>
          </p:cNvSpPr>
          <p:nvPr>
            <p:ph type="title" idx="15"/>
          </p:nvPr>
        </p:nvSpPr>
        <p:spPr>
          <a:xfrm>
            <a:off x="2847517" y="4617000"/>
            <a:ext cx="2636800" cy="5620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933"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6" name="Google Shape;246;p13"/>
          <p:cNvSpPr/>
          <p:nvPr/>
        </p:nvSpPr>
        <p:spPr>
          <a:xfrm>
            <a:off x="11368634" y="-272167"/>
            <a:ext cx="858761" cy="4839955"/>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7" name="Google Shape;247;p13"/>
          <p:cNvGrpSpPr/>
          <p:nvPr/>
        </p:nvGrpSpPr>
        <p:grpSpPr>
          <a:xfrm rot="1260113">
            <a:off x="415218" y="1615246"/>
            <a:ext cx="693623" cy="561939"/>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1" name="Google Shape;261;p13"/>
          <p:cNvSpPr/>
          <p:nvPr/>
        </p:nvSpPr>
        <p:spPr>
          <a:xfrm>
            <a:off x="-50133" y="3920433"/>
            <a:ext cx="1136567" cy="29984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638729" y="3553056"/>
            <a:ext cx="344784" cy="30399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439166" y="3197229"/>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4" name="Google Shape;264;p13"/>
          <p:cNvGrpSpPr/>
          <p:nvPr/>
        </p:nvGrpSpPr>
        <p:grpSpPr>
          <a:xfrm rot="606794">
            <a:off x="10715929" y="1431069"/>
            <a:ext cx="929561" cy="967544"/>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4" name="Google Shape;274;p13"/>
          <p:cNvSpPr/>
          <p:nvPr/>
        </p:nvSpPr>
        <p:spPr>
          <a:xfrm>
            <a:off x="-254000" y="376661"/>
            <a:ext cx="10982467" cy="1904500"/>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11231999" y="974729"/>
            <a:ext cx="230463" cy="20320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13"/>
          <p:cNvSpPr/>
          <p:nvPr/>
        </p:nvSpPr>
        <p:spPr>
          <a:xfrm>
            <a:off x="11435200" y="1364135"/>
            <a:ext cx="134507" cy="11861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13"/>
          <p:cNvSpPr/>
          <p:nvPr/>
        </p:nvSpPr>
        <p:spPr>
          <a:xfrm rot="5400000">
            <a:off x="10671006" y="4055417"/>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56141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16"/>
          <p:cNvSpPr/>
          <p:nvPr/>
        </p:nvSpPr>
        <p:spPr>
          <a:xfrm>
            <a:off x="-470194" y="-107584"/>
            <a:ext cx="2183233" cy="92955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16"/>
          <p:cNvSpPr txBox="1">
            <a:spLocks noGrp="1"/>
          </p:cNvSpPr>
          <p:nvPr>
            <p:ph type="subTitle" idx="1"/>
          </p:nvPr>
        </p:nvSpPr>
        <p:spPr>
          <a:xfrm>
            <a:off x="2416005" y="1675567"/>
            <a:ext cx="4170400" cy="89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b="0"/>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324" name="Google Shape;324;p16"/>
          <p:cNvSpPr txBox="1">
            <a:spLocks noGrp="1"/>
          </p:cNvSpPr>
          <p:nvPr>
            <p:ph type="title" hasCustomPrompt="1"/>
          </p:nvPr>
        </p:nvSpPr>
        <p:spPr>
          <a:xfrm>
            <a:off x="2415999" y="975500"/>
            <a:ext cx="41704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6"/>
          <p:cNvSpPr txBox="1">
            <a:spLocks noGrp="1"/>
          </p:cNvSpPr>
          <p:nvPr>
            <p:ph type="subTitle" idx="2"/>
          </p:nvPr>
        </p:nvSpPr>
        <p:spPr>
          <a:xfrm>
            <a:off x="2416005" y="3371233"/>
            <a:ext cx="4170400" cy="89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b="0"/>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326" name="Google Shape;326;p16"/>
          <p:cNvSpPr txBox="1">
            <a:spLocks noGrp="1"/>
          </p:cNvSpPr>
          <p:nvPr>
            <p:ph type="title" idx="3" hasCustomPrompt="1"/>
          </p:nvPr>
        </p:nvSpPr>
        <p:spPr>
          <a:xfrm>
            <a:off x="2415999" y="2671167"/>
            <a:ext cx="41704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27" name="Google Shape;327;p16"/>
          <p:cNvSpPr txBox="1">
            <a:spLocks noGrp="1"/>
          </p:cNvSpPr>
          <p:nvPr>
            <p:ph type="subTitle" idx="4"/>
          </p:nvPr>
        </p:nvSpPr>
        <p:spPr>
          <a:xfrm>
            <a:off x="2416005" y="5066900"/>
            <a:ext cx="4170400" cy="89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b="0"/>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328" name="Google Shape;328;p16"/>
          <p:cNvSpPr txBox="1">
            <a:spLocks noGrp="1"/>
          </p:cNvSpPr>
          <p:nvPr>
            <p:ph type="title" idx="5" hasCustomPrompt="1"/>
          </p:nvPr>
        </p:nvSpPr>
        <p:spPr>
          <a:xfrm>
            <a:off x="2415999" y="4366833"/>
            <a:ext cx="4170400" cy="7704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29" name="Google Shape;329;p16"/>
          <p:cNvGrpSpPr/>
          <p:nvPr/>
        </p:nvGrpSpPr>
        <p:grpSpPr>
          <a:xfrm rot="10800000">
            <a:off x="2510603" y="713666"/>
            <a:ext cx="2963933" cy="1673367"/>
            <a:chOff x="2256903" y="816487"/>
            <a:chExt cx="4630180" cy="3653639"/>
          </a:xfrm>
        </p:grpSpPr>
        <p:sp>
          <p:nvSpPr>
            <p:cNvPr id="330" name="Google Shape;330;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2" name="Google Shape;332;p16"/>
          <p:cNvGrpSpPr/>
          <p:nvPr/>
        </p:nvGrpSpPr>
        <p:grpSpPr>
          <a:xfrm flipH="1">
            <a:off x="2581903" y="2591050"/>
            <a:ext cx="2963933" cy="1673367"/>
            <a:chOff x="2256903" y="816487"/>
            <a:chExt cx="4630180" cy="3653639"/>
          </a:xfrm>
        </p:grpSpPr>
        <p:sp>
          <p:nvSpPr>
            <p:cNvPr id="333" name="Google Shape;333;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5" name="Google Shape;335;p16"/>
          <p:cNvGrpSpPr/>
          <p:nvPr/>
        </p:nvGrpSpPr>
        <p:grpSpPr>
          <a:xfrm>
            <a:off x="2582036" y="4378717"/>
            <a:ext cx="2963933" cy="1673367"/>
            <a:chOff x="2256903" y="816487"/>
            <a:chExt cx="4630180" cy="3653639"/>
          </a:xfrm>
        </p:grpSpPr>
        <p:sp>
          <p:nvSpPr>
            <p:cNvPr id="336" name="Google Shape;336;p16"/>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6"/>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8" name="Google Shape;338;p16"/>
          <p:cNvSpPr/>
          <p:nvPr/>
        </p:nvSpPr>
        <p:spPr>
          <a:xfrm>
            <a:off x="1407132" y="245997"/>
            <a:ext cx="252187" cy="22236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67034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2490073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ED304E-F023-AB81-5044-7B3670FEB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E464DE-35DB-D5C6-8BAC-CF7FDC96E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3F924D-2F8E-B060-CB17-BE2B50C15C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69B3A8-954F-4987-B755-C2ADE48CB361}" type="datetimeFigureOut">
              <a:rPr lang="en-IN" smtClean="0"/>
              <a:t>08-03-2023</a:t>
            </a:fld>
            <a:endParaRPr lang="en-IN"/>
          </a:p>
        </p:txBody>
      </p:sp>
      <p:sp>
        <p:nvSpPr>
          <p:cNvPr id="5" name="Footer Placeholder 4">
            <a:extLst>
              <a:ext uri="{FF2B5EF4-FFF2-40B4-BE49-F238E27FC236}">
                <a16:creationId xmlns:a16="http://schemas.microsoft.com/office/drawing/2014/main" id="{66743C23-E414-45F5-72C7-FD0A5861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84CF937-2B22-E94E-769A-6EAE892EA5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C3686-9F95-4B2D-95C5-44F528BC9116}" type="slidenum">
              <a:rPr lang="en-IN" smtClean="0"/>
              <a:t>‹#›</a:t>
            </a:fld>
            <a:endParaRPr lang="en-IN"/>
          </a:p>
        </p:txBody>
      </p:sp>
    </p:spTree>
    <p:extLst>
      <p:ext uri="{BB962C8B-B14F-4D97-AF65-F5344CB8AC3E}">
        <p14:creationId xmlns:p14="http://schemas.microsoft.com/office/powerpoint/2010/main" val="337705426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C2C3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C05B79-6DC0-44DE-A06F-F431A7A7F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C75FC5-DE22-4F07-A3F4-7AAF4E6F6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366DE-B090-44C9-875C-63FCF6137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546B2-3945-49FD-A5E4-16DD74E17D9E}" type="datetimeFigureOut">
              <a:rPr lang="en-US" smtClean="0"/>
              <a:t>3/8/2023</a:t>
            </a:fld>
            <a:endParaRPr lang="en-US"/>
          </a:p>
        </p:txBody>
      </p:sp>
      <p:sp>
        <p:nvSpPr>
          <p:cNvPr id="5" name="Footer Placeholder 4">
            <a:extLst>
              <a:ext uri="{FF2B5EF4-FFF2-40B4-BE49-F238E27FC236}">
                <a16:creationId xmlns:a16="http://schemas.microsoft.com/office/drawing/2014/main" id="{935360C6-2C5F-43C2-9855-01C2B077DC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9DDD51-4C67-41A6-9571-E0EB325F2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875E6-7AF9-49FA-BA50-99CB5463865D}" type="slidenum">
              <a:rPr lang="en-US" smtClean="0"/>
              <a:t>‹#›</a:t>
            </a:fld>
            <a:endParaRPr lang="en-US"/>
          </a:p>
        </p:txBody>
      </p:sp>
    </p:spTree>
    <p:extLst>
      <p:ext uri="{BB962C8B-B14F-4D97-AF65-F5344CB8AC3E}">
        <p14:creationId xmlns:p14="http://schemas.microsoft.com/office/powerpoint/2010/main" val="18013388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494340"/>
      </p:ext>
    </p:extLst>
  </p:cSld>
  <p:clrMap bg1="lt1" tx1="dk1" bg2="lt2" tx2="dk2" accent1="accent1" accent2="accent2" accent3="accent3" accent4="accent4" accent5="accent5" accent6="accent6" hlink="hlink" folHlink="folHlink"/>
  <p:sldLayoutIdLst>
    <p:sldLayoutId id="2147483701" r:id="rId1"/>
  </p:sldLayoutIdLst>
  <p:hf hdr="0" ftr="0" dt="0"/>
  <p:txStyles>
    <p:titleStyle>
      <a:lvl1pPr algn="ctr" defTabSz="1050993" rtl="0" eaLnBrk="1" latinLnBrk="0" hangingPunct="1">
        <a:spcBef>
          <a:spcPct val="0"/>
        </a:spcBef>
        <a:buNone/>
        <a:defRPr sz="5058" kern="1200">
          <a:solidFill>
            <a:schemeClr val="tx1"/>
          </a:solidFill>
          <a:latin typeface="+mj-lt"/>
          <a:ea typeface="+mj-ea"/>
          <a:cs typeface="+mj-cs"/>
        </a:defRPr>
      </a:lvl1pPr>
    </p:titleStyle>
    <p:bodyStyle>
      <a:lvl1pPr marL="394123" indent="-394123" algn="l" defTabSz="1050993" rtl="0" eaLnBrk="1" latinLnBrk="0" hangingPunct="1">
        <a:spcBef>
          <a:spcPct val="20000"/>
        </a:spcBef>
        <a:buFont typeface="Arial" pitchFamily="34" charset="0"/>
        <a:buChar char="•"/>
        <a:defRPr sz="3679" kern="1200">
          <a:solidFill>
            <a:schemeClr val="tx1"/>
          </a:solidFill>
          <a:latin typeface="+mn-lt"/>
          <a:ea typeface="+mn-ea"/>
          <a:cs typeface="+mn-cs"/>
        </a:defRPr>
      </a:lvl1pPr>
      <a:lvl2pPr marL="853932" indent="-328437" algn="l" defTabSz="1050993" rtl="0" eaLnBrk="1" latinLnBrk="0" hangingPunct="1">
        <a:spcBef>
          <a:spcPct val="20000"/>
        </a:spcBef>
        <a:buFont typeface="Arial" pitchFamily="34" charset="0"/>
        <a:buChar char="–"/>
        <a:defRPr sz="3218" kern="1200">
          <a:solidFill>
            <a:schemeClr val="tx1"/>
          </a:solidFill>
          <a:latin typeface="+mn-lt"/>
          <a:ea typeface="+mn-ea"/>
          <a:cs typeface="+mn-cs"/>
        </a:defRPr>
      </a:lvl2pPr>
      <a:lvl3pPr marL="1313741" indent="-262747" algn="l" defTabSz="1050993" rtl="0" eaLnBrk="1" latinLnBrk="0" hangingPunct="1">
        <a:spcBef>
          <a:spcPct val="20000"/>
        </a:spcBef>
        <a:buFont typeface="Arial" pitchFamily="34" charset="0"/>
        <a:buChar char="•"/>
        <a:defRPr sz="2759" kern="1200">
          <a:solidFill>
            <a:schemeClr val="tx1"/>
          </a:solidFill>
          <a:latin typeface="+mn-lt"/>
          <a:ea typeface="+mn-ea"/>
          <a:cs typeface="+mn-cs"/>
        </a:defRPr>
      </a:lvl3pPr>
      <a:lvl4pPr marL="1839239" indent="-262747" algn="l" defTabSz="1050993" rtl="0" eaLnBrk="1" latinLnBrk="0" hangingPunct="1">
        <a:spcBef>
          <a:spcPct val="20000"/>
        </a:spcBef>
        <a:buFont typeface="Arial" pitchFamily="34" charset="0"/>
        <a:buChar char="–"/>
        <a:defRPr sz="2299" kern="1200">
          <a:solidFill>
            <a:schemeClr val="tx1"/>
          </a:solidFill>
          <a:latin typeface="+mn-lt"/>
          <a:ea typeface="+mn-ea"/>
          <a:cs typeface="+mn-cs"/>
        </a:defRPr>
      </a:lvl4pPr>
      <a:lvl5pPr marL="2364735" indent="-262747" algn="l" defTabSz="1050993" rtl="0" eaLnBrk="1" latinLnBrk="0" hangingPunct="1">
        <a:spcBef>
          <a:spcPct val="20000"/>
        </a:spcBef>
        <a:buFont typeface="Arial" pitchFamily="34" charset="0"/>
        <a:buChar char="»"/>
        <a:defRPr sz="2299" kern="1200">
          <a:solidFill>
            <a:schemeClr val="tx1"/>
          </a:solidFill>
          <a:latin typeface="+mn-lt"/>
          <a:ea typeface="+mn-ea"/>
          <a:cs typeface="+mn-cs"/>
        </a:defRPr>
      </a:lvl5pPr>
      <a:lvl6pPr marL="2890232" indent="-262747" algn="l" defTabSz="1050993" rtl="0" eaLnBrk="1" latinLnBrk="0" hangingPunct="1">
        <a:spcBef>
          <a:spcPct val="20000"/>
        </a:spcBef>
        <a:buFont typeface="Arial" pitchFamily="34" charset="0"/>
        <a:buChar char="•"/>
        <a:defRPr sz="2299" kern="1200">
          <a:solidFill>
            <a:schemeClr val="tx1"/>
          </a:solidFill>
          <a:latin typeface="+mn-lt"/>
          <a:ea typeface="+mn-ea"/>
          <a:cs typeface="+mn-cs"/>
        </a:defRPr>
      </a:lvl6pPr>
      <a:lvl7pPr marL="3415730" indent="-262747" algn="l" defTabSz="1050993" rtl="0" eaLnBrk="1" latinLnBrk="0" hangingPunct="1">
        <a:spcBef>
          <a:spcPct val="20000"/>
        </a:spcBef>
        <a:buFont typeface="Arial" pitchFamily="34" charset="0"/>
        <a:buChar char="•"/>
        <a:defRPr sz="2299" kern="1200">
          <a:solidFill>
            <a:schemeClr val="tx1"/>
          </a:solidFill>
          <a:latin typeface="+mn-lt"/>
          <a:ea typeface="+mn-ea"/>
          <a:cs typeface="+mn-cs"/>
        </a:defRPr>
      </a:lvl7pPr>
      <a:lvl8pPr marL="3941225" indent="-262747" algn="l" defTabSz="1050993" rtl="0" eaLnBrk="1" latinLnBrk="0" hangingPunct="1">
        <a:spcBef>
          <a:spcPct val="20000"/>
        </a:spcBef>
        <a:buFont typeface="Arial" pitchFamily="34" charset="0"/>
        <a:buChar char="•"/>
        <a:defRPr sz="2299" kern="1200">
          <a:solidFill>
            <a:schemeClr val="tx1"/>
          </a:solidFill>
          <a:latin typeface="+mn-lt"/>
          <a:ea typeface="+mn-ea"/>
          <a:cs typeface="+mn-cs"/>
        </a:defRPr>
      </a:lvl8pPr>
      <a:lvl9pPr marL="4466723" indent="-262747" algn="l" defTabSz="1050993" rtl="0" eaLnBrk="1" latinLnBrk="0" hangingPunct="1">
        <a:spcBef>
          <a:spcPct val="20000"/>
        </a:spcBef>
        <a:buFont typeface="Arial" pitchFamily="34" charset="0"/>
        <a:buChar char="•"/>
        <a:defRPr sz="2299" kern="1200">
          <a:solidFill>
            <a:schemeClr val="tx1"/>
          </a:solidFill>
          <a:latin typeface="+mn-lt"/>
          <a:ea typeface="+mn-ea"/>
          <a:cs typeface="+mn-cs"/>
        </a:defRPr>
      </a:lvl9pPr>
    </p:bodyStyle>
    <p:otherStyle>
      <a:defPPr>
        <a:defRPr lang="en-US"/>
      </a:defPPr>
      <a:lvl1pPr marL="0" algn="l" defTabSz="1050993" rtl="0" eaLnBrk="1" latinLnBrk="0" hangingPunct="1">
        <a:defRPr sz="2069" kern="1200">
          <a:solidFill>
            <a:schemeClr val="tx1"/>
          </a:solidFill>
          <a:latin typeface="+mn-lt"/>
          <a:ea typeface="+mn-ea"/>
          <a:cs typeface="+mn-cs"/>
        </a:defRPr>
      </a:lvl1pPr>
      <a:lvl2pPr marL="525497" algn="l" defTabSz="1050993" rtl="0" eaLnBrk="1" latinLnBrk="0" hangingPunct="1">
        <a:defRPr sz="2069" kern="1200">
          <a:solidFill>
            <a:schemeClr val="tx1"/>
          </a:solidFill>
          <a:latin typeface="+mn-lt"/>
          <a:ea typeface="+mn-ea"/>
          <a:cs typeface="+mn-cs"/>
        </a:defRPr>
      </a:lvl2pPr>
      <a:lvl3pPr marL="1050993" algn="l" defTabSz="1050993" rtl="0" eaLnBrk="1" latinLnBrk="0" hangingPunct="1">
        <a:defRPr sz="2069" kern="1200">
          <a:solidFill>
            <a:schemeClr val="tx1"/>
          </a:solidFill>
          <a:latin typeface="+mn-lt"/>
          <a:ea typeface="+mn-ea"/>
          <a:cs typeface="+mn-cs"/>
        </a:defRPr>
      </a:lvl3pPr>
      <a:lvl4pPr marL="1576491" algn="l" defTabSz="1050993" rtl="0" eaLnBrk="1" latinLnBrk="0" hangingPunct="1">
        <a:defRPr sz="2069" kern="1200">
          <a:solidFill>
            <a:schemeClr val="tx1"/>
          </a:solidFill>
          <a:latin typeface="+mn-lt"/>
          <a:ea typeface="+mn-ea"/>
          <a:cs typeface="+mn-cs"/>
        </a:defRPr>
      </a:lvl4pPr>
      <a:lvl5pPr marL="2101988" algn="l" defTabSz="1050993" rtl="0" eaLnBrk="1" latinLnBrk="0" hangingPunct="1">
        <a:defRPr sz="2069" kern="1200">
          <a:solidFill>
            <a:schemeClr val="tx1"/>
          </a:solidFill>
          <a:latin typeface="+mn-lt"/>
          <a:ea typeface="+mn-ea"/>
          <a:cs typeface="+mn-cs"/>
        </a:defRPr>
      </a:lvl5pPr>
      <a:lvl6pPr marL="2627484" algn="l" defTabSz="1050993" rtl="0" eaLnBrk="1" latinLnBrk="0" hangingPunct="1">
        <a:defRPr sz="2069" kern="1200">
          <a:solidFill>
            <a:schemeClr val="tx1"/>
          </a:solidFill>
          <a:latin typeface="+mn-lt"/>
          <a:ea typeface="+mn-ea"/>
          <a:cs typeface="+mn-cs"/>
        </a:defRPr>
      </a:lvl6pPr>
      <a:lvl7pPr marL="3152981" algn="l" defTabSz="1050993" rtl="0" eaLnBrk="1" latinLnBrk="0" hangingPunct="1">
        <a:defRPr sz="2069" kern="1200">
          <a:solidFill>
            <a:schemeClr val="tx1"/>
          </a:solidFill>
          <a:latin typeface="+mn-lt"/>
          <a:ea typeface="+mn-ea"/>
          <a:cs typeface="+mn-cs"/>
        </a:defRPr>
      </a:lvl7pPr>
      <a:lvl8pPr marL="3678477" algn="l" defTabSz="1050993" rtl="0" eaLnBrk="1" latinLnBrk="0" hangingPunct="1">
        <a:defRPr sz="2069" kern="1200">
          <a:solidFill>
            <a:schemeClr val="tx1"/>
          </a:solidFill>
          <a:latin typeface="+mn-lt"/>
          <a:ea typeface="+mn-ea"/>
          <a:cs typeface="+mn-cs"/>
        </a:defRPr>
      </a:lvl8pPr>
      <a:lvl9pPr marL="4203975" algn="l" defTabSz="1050993" rtl="0" eaLnBrk="1" latinLnBrk="0" hangingPunct="1">
        <a:defRPr sz="206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54">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eltastep.blogspot.com/2017/05/double-pendulum.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tar: 32 Points 17">
            <a:extLst>
              <a:ext uri="{FF2B5EF4-FFF2-40B4-BE49-F238E27FC236}">
                <a16:creationId xmlns:a16="http://schemas.microsoft.com/office/drawing/2014/main" id="{37A0083E-EC71-7010-D3BF-48437DEA00C6}"/>
              </a:ext>
            </a:extLst>
          </p:cNvPr>
          <p:cNvSpPr/>
          <p:nvPr/>
        </p:nvSpPr>
        <p:spPr>
          <a:xfrm>
            <a:off x="4490972" y="1772786"/>
            <a:ext cx="3225800" cy="3225800"/>
          </a:xfrm>
          <a:prstGeom prst="star32">
            <a:avLst>
              <a:gd name="adj" fmla="val 518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66666"/>
              </a:solidFill>
              <a:effectLst/>
              <a:uLnTx/>
              <a:uFillTx/>
              <a:latin typeface="Arial"/>
              <a:ea typeface="+mn-ea"/>
              <a:cs typeface="+mn-cs"/>
            </a:endParaRPr>
          </a:p>
        </p:txBody>
      </p:sp>
      <p:sp>
        <p:nvSpPr>
          <p:cNvPr id="40" name="Oval 39">
            <a:extLst>
              <a:ext uri="{FF2B5EF4-FFF2-40B4-BE49-F238E27FC236}">
                <a16:creationId xmlns:a16="http://schemas.microsoft.com/office/drawing/2014/main" id="{13CF2D0C-FEE9-7898-246F-BBA081829999}"/>
              </a:ext>
            </a:extLst>
          </p:cNvPr>
          <p:cNvSpPr/>
          <p:nvPr/>
        </p:nvSpPr>
        <p:spPr>
          <a:xfrm>
            <a:off x="5460765" y="2702849"/>
            <a:ext cx="1273168" cy="127316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66666"/>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66F4BD56-3E53-FD08-21A5-DAC5C0F3E7BC}"/>
              </a:ext>
            </a:extLst>
          </p:cNvPr>
          <p:cNvSpPr/>
          <p:nvPr/>
        </p:nvSpPr>
        <p:spPr>
          <a:xfrm>
            <a:off x="4131595" y="3114662"/>
            <a:ext cx="3748142"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0"/>
                <a:solidFill>
                  <a:srgbClr val="A4E7FA"/>
                </a:solidFill>
                <a:effectLst>
                  <a:outerShdw blurRad="38100" dist="19050" dir="2700000" algn="tl" rotWithShape="0">
                    <a:srgbClr val="313131">
                      <a:alpha val="40000"/>
                    </a:srgbClr>
                  </a:outerShdw>
                </a:effectLst>
                <a:uLnTx/>
                <a:uFillTx/>
                <a:latin typeface="Bahnschrift Condensed" panose="020B0502040204020203" pitchFamily="34" charset="0"/>
                <a:ea typeface="+mn-ea"/>
                <a:cs typeface="+mn-cs"/>
              </a:rPr>
              <a:t>using Double pendulum</a:t>
            </a:r>
          </a:p>
        </p:txBody>
      </p:sp>
      <p:sp>
        <p:nvSpPr>
          <p:cNvPr id="2" name="Rectangle 1">
            <a:extLst>
              <a:ext uri="{FF2B5EF4-FFF2-40B4-BE49-F238E27FC236}">
                <a16:creationId xmlns:a16="http://schemas.microsoft.com/office/drawing/2014/main" id="{0CA9F48F-4785-F7C9-F38F-504F84711923}"/>
              </a:ext>
            </a:extLst>
          </p:cNvPr>
          <p:cNvSpPr/>
          <p:nvPr/>
        </p:nvSpPr>
        <p:spPr>
          <a:xfrm rot="21180227">
            <a:off x="5863596" y="3032425"/>
            <a:ext cx="18473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0"/>
              <a:solidFill>
                <a:srgbClr val="FF8361"/>
              </a:solidFill>
              <a:effectLst>
                <a:outerShdw blurRad="38100" dist="19050" dir="2700000" algn="tl" rotWithShape="0">
                  <a:srgbClr val="313131">
                    <a:alpha val="40000"/>
                  </a:srgbClr>
                </a:outerShdw>
              </a:effectLst>
              <a:uLnTx/>
              <a:uFillTx/>
              <a:latin typeface="Bahnschrift Condensed" panose="020B0502040204020203" pitchFamily="34" charset="0"/>
              <a:ea typeface="+mn-ea"/>
              <a:cs typeface="+mn-cs"/>
            </a:endParaRPr>
          </a:p>
        </p:txBody>
      </p:sp>
      <p:grpSp>
        <p:nvGrpSpPr>
          <p:cNvPr id="45" name="Group 44">
            <a:extLst>
              <a:ext uri="{FF2B5EF4-FFF2-40B4-BE49-F238E27FC236}">
                <a16:creationId xmlns:a16="http://schemas.microsoft.com/office/drawing/2014/main" id="{A0F46536-C5B7-8832-D42C-E4DA77779296}"/>
              </a:ext>
            </a:extLst>
          </p:cNvPr>
          <p:cNvGrpSpPr/>
          <p:nvPr/>
        </p:nvGrpSpPr>
        <p:grpSpPr>
          <a:xfrm>
            <a:off x="3365267" y="698268"/>
            <a:ext cx="5461468" cy="5461466"/>
            <a:chOff x="3976688" y="1309688"/>
            <a:chExt cx="4238625" cy="4238625"/>
          </a:xfrm>
        </p:grpSpPr>
        <p:sp>
          <p:nvSpPr>
            <p:cNvPr id="46" name="Arc 45">
              <a:extLst>
                <a:ext uri="{FF2B5EF4-FFF2-40B4-BE49-F238E27FC236}">
                  <a16:creationId xmlns:a16="http://schemas.microsoft.com/office/drawing/2014/main" id="{25AFA046-62DF-6C6B-44B6-66329305B6B4}"/>
                </a:ext>
              </a:extLst>
            </p:cNvPr>
            <p:cNvSpPr/>
            <p:nvPr/>
          </p:nvSpPr>
          <p:spPr>
            <a:xfrm>
              <a:off x="3976688" y="1309688"/>
              <a:ext cx="4238625" cy="4238625"/>
            </a:xfrm>
            <a:prstGeom prst="arc">
              <a:avLst>
                <a:gd name="adj1" fmla="val 16401532"/>
                <a:gd name="adj2" fmla="val 21407155"/>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47" name="Arc 46">
              <a:extLst>
                <a:ext uri="{FF2B5EF4-FFF2-40B4-BE49-F238E27FC236}">
                  <a16:creationId xmlns:a16="http://schemas.microsoft.com/office/drawing/2014/main" id="{63261F4F-9B1D-7958-BF46-9A79AB474896}"/>
                </a:ext>
              </a:extLst>
            </p:cNvPr>
            <p:cNvSpPr/>
            <p:nvPr/>
          </p:nvSpPr>
          <p:spPr>
            <a:xfrm rot="10800000">
              <a:off x="3976688" y="1309688"/>
              <a:ext cx="4238625" cy="4238625"/>
            </a:xfrm>
            <a:prstGeom prst="arc">
              <a:avLst>
                <a:gd name="adj1" fmla="val 16401532"/>
                <a:gd name="adj2" fmla="val 21407155"/>
              </a:avLst>
            </a:prstGeom>
            <a:ln w="254000" cap="rnd">
              <a:solidFill>
                <a:srgbClr val="003B3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48" name="Group 47">
            <a:extLst>
              <a:ext uri="{FF2B5EF4-FFF2-40B4-BE49-F238E27FC236}">
                <a16:creationId xmlns:a16="http://schemas.microsoft.com/office/drawing/2014/main" id="{11A07617-B234-062C-9058-4BFB68740DF9}"/>
              </a:ext>
            </a:extLst>
          </p:cNvPr>
          <p:cNvGrpSpPr/>
          <p:nvPr/>
        </p:nvGrpSpPr>
        <p:grpSpPr>
          <a:xfrm>
            <a:off x="3365267" y="698268"/>
            <a:ext cx="5461468" cy="5461466"/>
            <a:chOff x="3976688" y="1309688"/>
            <a:chExt cx="4238625" cy="4238625"/>
          </a:xfrm>
        </p:grpSpPr>
        <p:sp>
          <p:nvSpPr>
            <p:cNvPr id="49" name="Arc 48">
              <a:extLst>
                <a:ext uri="{FF2B5EF4-FFF2-40B4-BE49-F238E27FC236}">
                  <a16:creationId xmlns:a16="http://schemas.microsoft.com/office/drawing/2014/main" id="{EEA31C7D-0629-F534-9A77-2685F8F2455F}"/>
                </a:ext>
              </a:extLst>
            </p:cNvPr>
            <p:cNvSpPr/>
            <p:nvPr/>
          </p:nvSpPr>
          <p:spPr>
            <a:xfrm>
              <a:off x="3976688" y="1309688"/>
              <a:ext cx="4238625" cy="4238625"/>
            </a:xfrm>
            <a:prstGeom prst="arc">
              <a:avLst>
                <a:gd name="adj1" fmla="val 16439744"/>
                <a:gd name="adj2" fmla="val 21355297"/>
              </a:avLst>
            </a:prstGeom>
            <a:ln w="381000" cap="rnd">
              <a:solidFill>
                <a:srgbClr val="003B3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50" name="Arc 49">
              <a:extLst>
                <a:ext uri="{FF2B5EF4-FFF2-40B4-BE49-F238E27FC236}">
                  <a16:creationId xmlns:a16="http://schemas.microsoft.com/office/drawing/2014/main" id="{E1934790-B98A-45AA-2CB1-448CF80C05D5}"/>
                </a:ext>
              </a:extLst>
            </p:cNvPr>
            <p:cNvSpPr/>
            <p:nvPr/>
          </p:nvSpPr>
          <p:spPr>
            <a:xfrm rot="10800000">
              <a:off x="3976688" y="1309688"/>
              <a:ext cx="4238625" cy="4238625"/>
            </a:xfrm>
            <a:prstGeom prst="arc">
              <a:avLst>
                <a:gd name="adj1" fmla="val 16401532"/>
                <a:gd name="adj2" fmla="val 21407155"/>
              </a:avLst>
            </a:prstGeom>
            <a:ln w="3810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51" name="Group 50">
            <a:extLst>
              <a:ext uri="{FF2B5EF4-FFF2-40B4-BE49-F238E27FC236}">
                <a16:creationId xmlns:a16="http://schemas.microsoft.com/office/drawing/2014/main" id="{129743AB-3CF2-0340-F1C4-8A94D838AD1D}"/>
              </a:ext>
            </a:extLst>
          </p:cNvPr>
          <p:cNvGrpSpPr/>
          <p:nvPr/>
        </p:nvGrpSpPr>
        <p:grpSpPr>
          <a:xfrm rot="16200000">
            <a:off x="3365267" y="698266"/>
            <a:ext cx="5461468" cy="5461468"/>
            <a:chOff x="3976688" y="1309688"/>
            <a:chExt cx="4238625" cy="4238625"/>
          </a:xfrm>
        </p:grpSpPr>
        <p:sp>
          <p:nvSpPr>
            <p:cNvPr id="52" name="Arc 51">
              <a:extLst>
                <a:ext uri="{FF2B5EF4-FFF2-40B4-BE49-F238E27FC236}">
                  <a16:creationId xmlns:a16="http://schemas.microsoft.com/office/drawing/2014/main" id="{95AEAB39-3FF9-2670-E461-F0E356B734F3}"/>
                </a:ext>
              </a:extLst>
            </p:cNvPr>
            <p:cNvSpPr/>
            <p:nvPr/>
          </p:nvSpPr>
          <p:spPr>
            <a:xfrm>
              <a:off x="3976688" y="1309688"/>
              <a:ext cx="4238625" cy="4238625"/>
            </a:xfrm>
            <a:prstGeom prst="arc">
              <a:avLst>
                <a:gd name="adj1" fmla="val 16434894"/>
                <a:gd name="adj2" fmla="val 21387809"/>
              </a:avLst>
            </a:prstGeom>
            <a:ln w="3810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53" name="Arc 52">
              <a:extLst>
                <a:ext uri="{FF2B5EF4-FFF2-40B4-BE49-F238E27FC236}">
                  <a16:creationId xmlns:a16="http://schemas.microsoft.com/office/drawing/2014/main" id="{2FAFC283-1A9A-2C14-5033-070293D81481}"/>
                </a:ext>
              </a:extLst>
            </p:cNvPr>
            <p:cNvSpPr/>
            <p:nvPr/>
          </p:nvSpPr>
          <p:spPr>
            <a:xfrm rot="10800000">
              <a:off x="3976688" y="1309688"/>
              <a:ext cx="4238625" cy="4238625"/>
            </a:xfrm>
            <a:prstGeom prst="arc">
              <a:avLst>
                <a:gd name="adj1" fmla="val 16401532"/>
                <a:gd name="adj2" fmla="val 21407155"/>
              </a:avLst>
            </a:prstGeom>
            <a:ln w="3810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54" name="Group 53">
            <a:extLst>
              <a:ext uri="{FF2B5EF4-FFF2-40B4-BE49-F238E27FC236}">
                <a16:creationId xmlns:a16="http://schemas.microsoft.com/office/drawing/2014/main" id="{50AB02B8-97E4-555C-2F9A-F9529ABF8845}"/>
              </a:ext>
            </a:extLst>
          </p:cNvPr>
          <p:cNvGrpSpPr/>
          <p:nvPr/>
        </p:nvGrpSpPr>
        <p:grpSpPr>
          <a:xfrm rot="10800000">
            <a:off x="2921002" y="254000"/>
            <a:ext cx="6349996" cy="6349998"/>
            <a:chOff x="3976688" y="1309688"/>
            <a:chExt cx="4238625" cy="4238625"/>
          </a:xfrm>
        </p:grpSpPr>
        <p:sp>
          <p:nvSpPr>
            <p:cNvPr id="55" name="Arc 54">
              <a:extLst>
                <a:ext uri="{FF2B5EF4-FFF2-40B4-BE49-F238E27FC236}">
                  <a16:creationId xmlns:a16="http://schemas.microsoft.com/office/drawing/2014/main" id="{C144F7C1-2A90-A999-037F-33159CCDBE0A}"/>
                </a:ext>
              </a:extLst>
            </p:cNvPr>
            <p:cNvSpPr/>
            <p:nvPr/>
          </p:nvSpPr>
          <p:spPr>
            <a:xfrm>
              <a:off x="3976688" y="1309688"/>
              <a:ext cx="4238625" cy="4238625"/>
            </a:xfrm>
            <a:prstGeom prst="arc">
              <a:avLst>
                <a:gd name="adj1" fmla="val 16401532"/>
                <a:gd name="adj2" fmla="val 21407155"/>
              </a:avLst>
            </a:prstGeom>
            <a:ln w="635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56" name="Arc 55">
              <a:extLst>
                <a:ext uri="{FF2B5EF4-FFF2-40B4-BE49-F238E27FC236}">
                  <a16:creationId xmlns:a16="http://schemas.microsoft.com/office/drawing/2014/main" id="{E654C548-8ECA-E683-5FD1-DAE1A47AD383}"/>
                </a:ext>
              </a:extLst>
            </p:cNvPr>
            <p:cNvSpPr/>
            <p:nvPr/>
          </p:nvSpPr>
          <p:spPr>
            <a:xfrm rot="10800000">
              <a:off x="3976688" y="1309688"/>
              <a:ext cx="4238625" cy="4238625"/>
            </a:xfrm>
            <a:prstGeom prst="arc">
              <a:avLst>
                <a:gd name="adj1" fmla="val 16401532"/>
                <a:gd name="adj2" fmla="val 21407155"/>
              </a:avLst>
            </a:prstGeom>
            <a:ln w="635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57" name="Group 56">
            <a:extLst>
              <a:ext uri="{FF2B5EF4-FFF2-40B4-BE49-F238E27FC236}">
                <a16:creationId xmlns:a16="http://schemas.microsoft.com/office/drawing/2014/main" id="{9405182C-47C2-B1D8-7F49-35E936A7EA9D}"/>
              </a:ext>
            </a:extLst>
          </p:cNvPr>
          <p:cNvGrpSpPr/>
          <p:nvPr/>
        </p:nvGrpSpPr>
        <p:grpSpPr>
          <a:xfrm rot="10800000">
            <a:off x="2921002" y="254000"/>
            <a:ext cx="6349996" cy="6349998"/>
            <a:chOff x="3976688" y="1309688"/>
            <a:chExt cx="4238625" cy="4238625"/>
          </a:xfrm>
        </p:grpSpPr>
        <p:sp>
          <p:nvSpPr>
            <p:cNvPr id="58" name="Arc 57">
              <a:extLst>
                <a:ext uri="{FF2B5EF4-FFF2-40B4-BE49-F238E27FC236}">
                  <a16:creationId xmlns:a16="http://schemas.microsoft.com/office/drawing/2014/main" id="{BBA0DADE-4C79-A467-D8D2-7458185F2E4C}"/>
                </a:ext>
              </a:extLst>
            </p:cNvPr>
            <p:cNvSpPr/>
            <p:nvPr/>
          </p:nvSpPr>
          <p:spPr>
            <a:xfrm>
              <a:off x="3976688" y="1309688"/>
              <a:ext cx="4238625" cy="4238625"/>
            </a:xfrm>
            <a:prstGeom prst="arc">
              <a:avLst>
                <a:gd name="adj1" fmla="val 16487593"/>
                <a:gd name="adj2" fmla="val 21327964"/>
              </a:avLst>
            </a:prstGeom>
            <a:ln w="381000" cap="rnd">
              <a:solidFill>
                <a:srgbClr val="003B3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59" name="Arc 58">
              <a:extLst>
                <a:ext uri="{FF2B5EF4-FFF2-40B4-BE49-F238E27FC236}">
                  <a16:creationId xmlns:a16="http://schemas.microsoft.com/office/drawing/2014/main" id="{1D0A31CC-7D25-DEF3-ED98-02DFE14707BC}"/>
                </a:ext>
              </a:extLst>
            </p:cNvPr>
            <p:cNvSpPr/>
            <p:nvPr/>
          </p:nvSpPr>
          <p:spPr>
            <a:xfrm rot="10800000">
              <a:off x="3976688" y="1309688"/>
              <a:ext cx="4238625" cy="4238625"/>
            </a:xfrm>
            <a:prstGeom prst="arc">
              <a:avLst>
                <a:gd name="adj1" fmla="val 16401532"/>
                <a:gd name="adj2" fmla="val 21407155"/>
              </a:avLst>
            </a:prstGeom>
            <a:ln w="3810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186EAA37-3EC4-6D7C-3B19-9E93992C364B}"/>
              </a:ext>
            </a:extLst>
          </p:cNvPr>
          <p:cNvGrpSpPr/>
          <p:nvPr/>
        </p:nvGrpSpPr>
        <p:grpSpPr>
          <a:xfrm rot="16200000">
            <a:off x="2939380" y="227348"/>
            <a:ext cx="6349998" cy="6349998"/>
            <a:chOff x="3976688" y="1309688"/>
            <a:chExt cx="4238625" cy="4238625"/>
          </a:xfrm>
        </p:grpSpPr>
        <p:sp>
          <p:nvSpPr>
            <p:cNvPr id="61" name="Arc 60">
              <a:extLst>
                <a:ext uri="{FF2B5EF4-FFF2-40B4-BE49-F238E27FC236}">
                  <a16:creationId xmlns:a16="http://schemas.microsoft.com/office/drawing/2014/main" id="{34DEDD8D-BA4D-1E8F-D645-7BA24997AC55}"/>
                </a:ext>
              </a:extLst>
            </p:cNvPr>
            <p:cNvSpPr/>
            <p:nvPr/>
          </p:nvSpPr>
          <p:spPr>
            <a:xfrm>
              <a:off x="3976688" y="1309688"/>
              <a:ext cx="4238625" cy="4238625"/>
            </a:xfrm>
            <a:prstGeom prst="arc">
              <a:avLst>
                <a:gd name="adj1" fmla="val 16487593"/>
                <a:gd name="adj2" fmla="val 21327964"/>
              </a:avLst>
            </a:prstGeom>
            <a:ln w="3810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w="0"/>
                <a:solidFill>
                  <a:srgbClr val="FF8361"/>
                </a:solidFill>
                <a:effectLst>
                  <a:outerShdw blurRad="38100" dist="25400" dir="5400000" algn="ctr" rotWithShape="0">
                    <a:srgbClr val="6E747A">
                      <a:alpha val="43000"/>
                    </a:srgbClr>
                  </a:outerShdw>
                </a:effectLst>
                <a:uLnTx/>
                <a:uFillTx/>
                <a:latin typeface="Arial"/>
                <a:ea typeface="+mn-ea"/>
                <a:cs typeface="+mn-cs"/>
              </a:endParaRPr>
            </a:p>
          </p:txBody>
        </p:sp>
        <p:sp>
          <p:nvSpPr>
            <p:cNvPr id="62" name="Arc 61">
              <a:extLst>
                <a:ext uri="{FF2B5EF4-FFF2-40B4-BE49-F238E27FC236}">
                  <a16:creationId xmlns:a16="http://schemas.microsoft.com/office/drawing/2014/main" id="{0AAD5255-E83A-1D2E-A330-00225979DE18}"/>
                </a:ext>
              </a:extLst>
            </p:cNvPr>
            <p:cNvSpPr/>
            <p:nvPr/>
          </p:nvSpPr>
          <p:spPr>
            <a:xfrm rot="10800000">
              <a:off x="3976688" y="1309688"/>
              <a:ext cx="4238625" cy="4238625"/>
            </a:xfrm>
            <a:prstGeom prst="arc">
              <a:avLst>
                <a:gd name="adj1" fmla="val 16401532"/>
                <a:gd name="adj2" fmla="val 21407155"/>
              </a:avLst>
            </a:prstGeom>
            <a:ln w="381000" cap="rnd">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w="0"/>
                <a:solidFill>
                  <a:srgbClr val="FF8361"/>
                </a:solidFill>
                <a:effectLst>
                  <a:outerShdw blurRad="38100" dist="25400" dir="5400000" algn="ctr" rotWithShape="0">
                    <a:srgbClr val="6E747A">
                      <a:alpha val="43000"/>
                    </a:srgbClr>
                  </a:outerShdw>
                </a:effectLst>
                <a:uLnTx/>
                <a:uFillTx/>
                <a:latin typeface="Arial"/>
                <a:ea typeface="+mn-ea"/>
                <a:cs typeface="+mn-cs"/>
              </a:endParaRPr>
            </a:p>
          </p:txBody>
        </p:sp>
      </p:grpSp>
      <p:grpSp>
        <p:nvGrpSpPr>
          <p:cNvPr id="63" name="Group 62">
            <a:extLst>
              <a:ext uri="{FF2B5EF4-FFF2-40B4-BE49-F238E27FC236}">
                <a16:creationId xmlns:a16="http://schemas.microsoft.com/office/drawing/2014/main" id="{31E31426-E06D-7969-832F-7609DE276821}"/>
              </a:ext>
            </a:extLst>
          </p:cNvPr>
          <p:cNvGrpSpPr/>
          <p:nvPr/>
        </p:nvGrpSpPr>
        <p:grpSpPr>
          <a:xfrm>
            <a:off x="3849605" y="1182605"/>
            <a:ext cx="4492784" cy="4492786"/>
            <a:chOff x="3976688" y="1309688"/>
            <a:chExt cx="4238625" cy="4238625"/>
          </a:xfrm>
        </p:grpSpPr>
        <p:sp>
          <p:nvSpPr>
            <p:cNvPr id="64" name="Arc 63">
              <a:extLst>
                <a:ext uri="{FF2B5EF4-FFF2-40B4-BE49-F238E27FC236}">
                  <a16:creationId xmlns:a16="http://schemas.microsoft.com/office/drawing/2014/main" id="{EC0D4706-E0F1-94CC-172F-101D94F1F149}"/>
                </a:ext>
              </a:extLst>
            </p:cNvPr>
            <p:cNvSpPr/>
            <p:nvPr/>
          </p:nvSpPr>
          <p:spPr>
            <a:xfrm>
              <a:off x="3976688" y="1309688"/>
              <a:ext cx="4238625" cy="4238625"/>
            </a:xfrm>
            <a:prstGeom prst="arc">
              <a:avLst>
                <a:gd name="adj1" fmla="val 16401532"/>
                <a:gd name="adj2" fmla="val 21407155"/>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65" name="Arc 64">
              <a:extLst>
                <a:ext uri="{FF2B5EF4-FFF2-40B4-BE49-F238E27FC236}">
                  <a16:creationId xmlns:a16="http://schemas.microsoft.com/office/drawing/2014/main" id="{A49B846B-BCDE-3B4B-5B7C-EAFB6F4BDFA7}"/>
                </a:ext>
              </a:extLst>
            </p:cNvPr>
            <p:cNvSpPr/>
            <p:nvPr/>
          </p:nvSpPr>
          <p:spPr>
            <a:xfrm rot="10800000">
              <a:off x="3976688" y="1309688"/>
              <a:ext cx="4238625" cy="4238625"/>
            </a:xfrm>
            <a:prstGeom prst="arc">
              <a:avLst>
                <a:gd name="adj1" fmla="val 16401532"/>
                <a:gd name="adj2" fmla="val 21407155"/>
              </a:avLst>
            </a:prstGeom>
            <a:ln w="63500" cap="rnd">
              <a:solidFill>
                <a:srgbClr val="003B3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66" name="Group 65">
            <a:extLst>
              <a:ext uri="{FF2B5EF4-FFF2-40B4-BE49-F238E27FC236}">
                <a16:creationId xmlns:a16="http://schemas.microsoft.com/office/drawing/2014/main" id="{49C0AFFD-4E59-076B-DFAB-670F732180E4}"/>
              </a:ext>
            </a:extLst>
          </p:cNvPr>
          <p:cNvGrpSpPr/>
          <p:nvPr/>
        </p:nvGrpSpPr>
        <p:grpSpPr>
          <a:xfrm>
            <a:off x="3849605" y="1182605"/>
            <a:ext cx="4492784" cy="4492786"/>
            <a:chOff x="3976688" y="1309688"/>
            <a:chExt cx="4238625" cy="4238625"/>
          </a:xfrm>
        </p:grpSpPr>
        <p:sp>
          <p:nvSpPr>
            <p:cNvPr id="67" name="Arc 66">
              <a:extLst>
                <a:ext uri="{FF2B5EF4-FFF2-40B4-BE49-F238E27FC236}">
                  <a16:creationId xmlns:a16="http://schemas.microsoft.com/office/drawing/2014/main" id="{B9C6F4FE-E157-0B9B-0D59-8B6B08D5A2A9}"/>
                </a:ext>
              </a:extLst>
            </p:cNvPr>
            <p:cNvSpPr/>
            <p:nvPr/>
          </p:nvSpPr>
          <p:spPr>
            <a:xfrm>
              <a:off x="3976688" y="1309688"/>
              <a:ext cx="4238625" cy="4238625"/>
            </a:xfrm>
            <a:prstGeom prst="arc">
              <a:avLst>
                <a:gd name="adj1" fmla="val 16487593"/>
                <a:gd name="adj2" fmla="val 21327964"/>
              </a:avLst>
            </a:prstGeom>
            <a:ln w="3810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68" name="Arc 67">
              <a:extLst>
                <a:ext uri="{FF2B5EF4-FFF2-40B4-BE49-F238E27FC236}">
                  <a16:creationId xmlns:a16="http://schemas.microsoft.com/office/drawing/2014/main" id="{8124FC81-F703-F589-9615-DA830AF19817}"/>
                </a:ext>
              </a:extLst>
            </p:cNvPr>
            <p:cNvSpPr/>
            <p:nvPr/>
          </p:nvSpPr>
          <p:spPr>
            <a:xfrm rot="10800000">
              <a:off x="3976688" y="1309688"/>
              <a:ext cx="4238625" cy="4238625"/>
            </a:xfrm>
            <a:prstGeom prst="arc">
              <a:avLst>
                <a:gd name="adj1" fmla="val 16401532"/>
                <a:gd name="adj2" fmla="val 21407155"/>
              </a:avLst>
            </a:prstGeom>
            <a:ln w="3810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5724D1A6-3E5B-D2BC-A208-E8DCD0287929}"/>
              </a:ext>
            </a:extLst>
          </p:cNvPr>
          <p:cNvGrpSpPr/>
          <p:nvPr/>
        </p:nvGrpSpPr>
        <p:grpSpPr>
          <a:xfrm rot="5400000">
            <a:off x="3849247" y="1155955"/>
            <a:ext cx="4492786" cy="4492786"/>
            <a:chOff x="3976688" y="1309688"/>
            <a:chExt cx="4238625" cy="4238625"/>
          </a:xfrm>
        </p:grpSpPr>
        <p:sp>
          <p:nvSpPr>
            <p:cNvPr id="70" name="Arc 69">
              <a:extLst>
                <a:ext uri="{FF2B5EF4-FFF2-40B4-BE49-F238E27FC236}">
                  <a16:creationId xmlns:a16="http://schemas.microsoft.com/office/drawing/2014/main" id="{F8962E57-8001-FD4D-A3E8-2F4E2ACF8CA5}"/>
                </a:ext>
              </a:extLst>
            </p:cNvPr>
            <p:cNvSpPr/>
            <p:nvPr/>
          </p:nvSpPr>
          <p:spPr>
            <a:xfrm>
              <a:off x="3976688" y="1309688"/>
              <a:ext cx="4238625" cy="4238625"/>
            </a:xfrm>
            <a:prstGeom prst="arc">
              <a:avLst>
                <a:gd name="adj1" fmla="val 16487593"/>
                <a:gd name="adj2" fmla="val 21327964"/>
              </a:avLst>
            </a:prstGeom>
            <a:ln w="381000" cap="rnd">
              <a:solidFill>
                <a:srgbClr val="003B3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71" name="Arc 70">
              <a:extLst>
                <a:ext uri="{FF2B5EF4-FFF2-40B4-BE49-F238E27FC236}">
                  <a16:creationId xmlns:a16="http://schemas.microsoft.com/office/drawing/2014/main" id="{F16A667F-092D-D6D9-8637-AB5D98DC4811}"/>
                </a:ext>
              </a:extLst>
            </p:cNvPr>
            <p:cNvSpPr/>
            <p:nvPr/>
          </p:nvSpPr>
          <p:spPr>
            <a:xfrm rot="10800000">
              <a:off x="3976688" y="1309688"/>
              <a:ext cx="4238625" cy="4238625"/>
            </a:xfrm>
            <a:prstGeom prst="arc">
              <a:avLst>
                <a:gd name="adj1" fmla="val 16401532"/>
                <a:gd name="adj2" fmla="val 21407155"/>
              </a:avLst>
            </a:prstGeom>
            <a:ln w="3810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grpSp>
      <p:sp>
        <p:nvSpPr>
          <p:cNvPr id="72" name="Rectangle 71">
            <a:extLst>
              <a:ext uri="{FF2B5EF4-FFF2-40B4-BE49-F238E27FC236}">
                <a16:creationId xmlns:a16="http://schemas.microsoft.com/office/drawing/2014/main" id="{C9BB6876-AED4-A329-D750-DC299B247D97}"/>
              </a:ext>
            </a:extLst>
          </p:cNvPr>
          <p:cNvSpPr/>
          <p:nvPr/>
        </p:nvSpPr>
        <p:spPr>
          <a:xfrm>
            <a:off x="3860304" y="2190875"/>
            <a:ext cx="4340169" cy="1077218"/>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0"/>
                <a:solidFill>
                  <a:srgbClr val="FFC000"/>
                </a:solidFill>
                <a:effectLst>
                  <a:outerShdw blurRad="38100" dist="19050" dir="2700000" algn="tl" rotWithShape="0">
                    <a:srgbClr val="313131">
                      <a:alpha val="40000"/>
                    </a:srgbClr>
                  </a:outerShdw>
                </a:effectLst>
                <a:uLnTx/>
                <a:uFillTx/>
                <a:latin typeface="Bahnschrift Condensed" panose="020B0502040204020203" pitchFamily="34" charset="0"/>
                <a:ea typeface="+mn-ea"/>
                <a:cs typeface="+mn-cs"/>
              </a:rPr>
              <a:t>Encryption</a:t>
            </a:r>
            <a:endParaRPr kumimoji="0" lang="en-US" sz="2400" b="1" i="0" u="none" strike="noStrike" kern="1200" cap="none" spc="0" normalizeH="0" baseline="0" noProof="0" dirty="0">
              <a:ln w="0"/>
              <a:solidFill>
                <a:srgbClr val="FBAF42">
                  <a:lumMod val="75000"/>
                </a:srgbClr>
              </a:solidFill>
              <a:effectLst>
                <a:outerShdw blurRad="38100" dist="19050" dir="2700000" algn="tl" rotWithShape="0">
                  <a:srgbClr val="313131">
                    <a:alpha val="40000"/>
                  </a:srgbClr>
                </a:outerShdw>
              </a:effectLst>
              <a:uLnTx/>
              <a:uFillTx/>
              <a:latin typeface="Bahnschrift Condensed" panose="020B05020402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FBAF42">
                    <a:lumMod val="75000"/>
                  </a:srgbClr>
                </a:solidFill>
                <a:effectLst>
                  <a:outerShdw blurRad="38100" dist="19050" dir="2700000" algn="tl" rotWithShape="0">
                    <a:srgbClr val="313131">
                      <a:alpha val="40000"/>
                    </a:srgbClr>
                  </a:outerShdw>
                </a:effectLst>
                <a:uLnTx/>
                <a:uFillTx/>
                <a:latin typeface="Bahnschrift Condensed" panose="020B0502040204020203" pitchFamily="34" charset="0"/>
                <a:ea typeface="+mn-ea"/>
                <a:cs typeface="+mn-cs"/>
              </a:rPr>
              <a:t>using One way function generator</a:t>
            </a:r>
          </a:p>
        </p:txBody>
      </p:sp>
      <p:sp>
        <p:nvSpPr>
          <p:cNvPr id="76" name="Circle: Hollow 75">
            <a:extLst>
              <a:ext uri="{FF2B5EF4-FFF2-40B4-BE49-F238E27FC236}">
                <a16:creationId xmlns:a16="http://schemas.microsoft.com/office/drawing/2014/main" id="{C00A9DBE-2680-12A4-5BBB-090FCB021FCF}"/>
              </a:ext>
            </a:extLst>
          </p:cNvPr>
          <p:cNvSpPr/>
          <p:nvPr/>
        </p:nvSpPr>
        <p:spPr>
          <a:xfrm>
            <a:off x="456259"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77" name="Circle: Hollow 76">
            <a:extLst>
              <a:ext uri="{FF2B5EF4-FFF2-40B4-BE49-F238E27FC236}">
                <a16:creationId xmlns:a16="http://schemas.microsoft.com/office/drawing/2014/main" id="{1CF44450-BB00-1720-AD49-3E9281A33F78}"/>
              </a:ext>
            </a:extLst>
          </p:cNvPr>
          <p:cNvSpPr/>
          <p:nvPr/>
        </p:nvSpPr>
        <p:spPr>
          <a:xfrm>
            <a:off x="2187523" y="5997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78" name="Circle: Hollow 77">
            <a:extLst>
              <a:ext uri="{FF2B5EF4-FFF2-40B4-BE49-F238E27FC236}">
                <a16:creationId xmlns:a16="http://schemas.microsoft.com/office/drawing/2014/main" id="{BAE3D287-0258-3EC0-BD08-7334AC7C069D}"/>
              </a:ext>
            </a:extLst>
          </p:cNvPr>
          <p:cNvSpPr/>
          <p:nvPr/>
        </p:nvSpPr>
        <p:spPr>
          <a:xfrm>
            <a:off x="2461843" y="14810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79" name="Circle: Hollow 78">
            <a:extLst>
              <a:ext uri="{FF2B5EF4-FFF2-40B4-BE49-F238E27FC236}">
                <a16:creationId xmlns:a16="http://schemas.microsoft.com/office/drawing/2014/main" id="{17CA71E1-ABCF-D0EE-75B0-D44FAB722A56}"/>
              </a:ext>
            </a:extLst>
          </p:cNvPr>
          <p:cNvSpPr/>
          <p:nvPr/>
        </p:nvSpPr>
        <p:spPr>
          <a:xfrm>
            <a:off x="1580143" y="211016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0" name="Circle: Hollow 79">
            <a:extLst>
              <a:ext uri="{FF2B5EF4-FFF2-40B4-BE49-F238E27FC236}">
                <a16:creationId xmlns:a16="http://schemas.microsoft.com/office/drawing/2014/main" id="{610CD7B2-64E2-FA0C-9549-8C9C97870620}"/>
              </a:ext>
            </a:extLst>
          </p:cNvPr>
          <p:cNvSpPr/>
          <p:nvPr/>
        </p:nvSpPr>
        <p:spPr>
          <a:xfrm>
            <a:off x="593419" y="124845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1" name="Circle: Hollow 80">
            <a:extLst>
              <a:ext uri="{FF2B5EF4-FFF2-40B4-BE49-F238E27FC236}">
                <a16:creationId xmlns:a16="http://schemas.microsoft.com/office/drawing/2014/main" id="{2817C21E-CB2D-9743-1C40-97F24FC465DA}"/>
              </a:ext>
            </a:extLst>
          </p:cNvPr>
          <p:cNvSpPr/>
          <p:nvPr/>
        </p:nvSpPr>
        <p:spPr>
          <a:xfrm>
            <a:off x="1558111" y="113176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2" name="Circle: Hollow 81">
            <a:extLst>
              <a:ext uri="{FF2B5EF4-FFF2-40B4-BE49-F238E27FC236}">
                <a16:creationId xmlns:a16="http://schemas.microsoft.com/office/drawing/2014/main" id="{7AC86729-B90B-6121-FF12-DFDD6A9FDF21}"/>
              </a:ext>
            </a:extLst>
          </p:cNvPr>
          <p:cNvSpPr/>
          <p:nvPr/>
        </p:nvSpPr>
        <p:spPr>
          <a:xfrm>
            <a:off x="3293006"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3" name="Circle: Hollow 82">
            <a:extLst>
              <a:ext uri="{FF2B5EF4-FFF2-40B4-BE49-F238E27FC236}">
                <a16:creationId xmlns:a16="http://schemas.microsoft.com/office/drawing/2014/main" id="{840201C3-EDA9-7DF8-0073-37FA02032D55}"/>
              </a:ext>
            </a:extLst>
          </p:cNvPr>
          <p:cNvSpPr/>
          <p:nvPr/>
        </p:nvSpPr>
        <p:spPr>
          <a:xfrm>
            <a:off x="5273961" y="69443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4" name="Circle: Hollow 83">
            <a:extLst>
              <a:ext uri="{FF2B5EF4-FFF2-40B4-BE49-F238E27FC236}">
                <a16:creationId xmlns:a16="http://schemas.microsoft.com/office/drawing/2014/main" id="{FB845655-CA1E-8971-D539-10E660E41EFC}"/>
              </a:ext>
            </a:extLst>
          </p:cNvPr>
          <p:cNvSpPr/>
          <p:nvPr/>
        </p:nvSpPr>
        <p:spPr>
          <a:xfrm>
            <a:off x="3446347" y="131867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5" name="Circle: Hollow 84">
            <a:extLst>
              <a:ext uri="{FF2B5EF4-FFF2-40B4-BE49-F238E27FC236}">
                <a16:creationId xmlns:a16="http://schemas.microsoft.com/office/drawing/2014/main" id="{C4B2C4AE-1C29-5C5D-99E7-CE5328567F77}"/>
              </a:ext>
            </a:extLst>
          </p:cNvPr>
          <p:cNvSpPr/>
          <p:nvPr/>
        </p:nvSpPr>
        <p:spPr>
          <a:xfrm>
            <a:off x="4140350" y="84851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6" name="Circle: Hollow 85">
            <a:extLst>
              <a:ext uri="{FF2B5EF4-FFF2-40B4-BE49-F238E27FC236}">
                <a16:creationId xmlns:a16="http://schemas.microsoft.com/office/drawing/2014/main" id="{783EF7F4-E6A4-FD6D-A873-238194879293}"/>
              </a:ext>
            </a:extLst>
          </p:cNvPr>
          <p:cNvSpPr/>
          <p:nvPr/>
        </p:nvSpPr>
        <p:spPr>
          <a:xfrm>
            <a:off x="6129753"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7" name="Circle: Hollow 86">
            <a:extLst>
              <a:ext uri="{FF2B5EF4-FFF2-40B4-BE49-F238E27FC236}">
                <a16:creationId xmlns:a16="http://schemas.microsoft.com/office/drawing/2014/main" id="{2F1FC10A-07CE-B500-D852-90EA8B92783F}"/>
              </a:ext>
            </a:extLst>
          </p:cNvPr>
          <p:cNvSpPr/>
          <p:nvPr/>
        </p:nvSpPr>
        <p:spPr>
          <a:xfrm>
            <a:off x="7150833"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8" name="Circle: Hollow 87">
            <a:extLst>
              <a:ext uri="{FF2B5EF4-FFF2-40B4-BE49-F238E27FC236}">
                <a16:creationId xmlns:a16="http://schemas.microsoft.com/office/drawing/2014/main" id="{1CC71A8B-1518-AC06-AD05-14A38F44D18B}"/>
              </a:ext>
            </a:extLst>
          </p:cNvPr>
          <p:cNvSpPr/>
          <p:nvPr/>
        </p:nvSpPr>
        <p:spPr>
          <a:xfrm>
            <a:off x="7861017" y="5997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89" name="Circle: Hollow 88">
            <a:extLst>
              <a:ext uri="{FF2B5EF4-FFF2-40B4-BE49-F238E27FC236}">
                <a16:creationId xmlns:a16="http://schemas.microsoft.com/office/drawing/2014/main" id="{70ECA015-91C5-B97D-2606-690558F06446}"/>
              </a:ext>
            </a:extLst>
          </p:cNvPr>
          <p:cNvSpPr/>
          <p:nvPr/>
        </p:nvSpPr>
        <p:spPr>
          <a:xfrm>
            <a:off x="7743715" y="159159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0" name="Circle: Hollow 89">
            <a:extLst>
              <a:ext uri="{FF2B5EF4-FFF2-40B4-BE49-F238E27FC236}">
                <a16:creationId xmlns:a16="http://schemas.microsoft.com/office/drawing/2014/main" id="{A54FDE0A-ACE7-829E-696B-74029876F687}"/>
              </a:ext>
            </a:extLst>
          </p:cNvPr>
          <p:cNvSpPr/>
          <p:nvPr/>
        </p:nvSpPr>
        <p:spPr>
          <a:xfrm>
            <a:off x="8163822" y="248863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1" name="Circle: Hollow 90">
            <a:extLst>
              <a:ext uri="{FF2B5EF4-FFF2-40B4-BE49-F238E27FC236}">
                <a16:creationId xmlns:a16="http://schemas.microsoft.com/office/drawing/2014/main" id="{CC34CB0F-F094-26F7-FA94-488E53888E5B}"/>
              </a:ext>
            </a:extLst>
          </p:cNvPr>
          <p:cNvSpPr/>
          <p:nvPr/>
        </p:nvSpPr>
        <p:spPr>
          <a:xfrm>
            <a:off x="6266913" y="124845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2" name="Circle: Hollow 91">
            <a:extLst>
              <a:ext uri="{FF2B5EF4-FFF2-40B4-BE49-F238E27FC236}">
                <a16:creationId xmlns:a16="http://schemas.microsoft.com/office/drawing/2014/main" id="{FCAF6E8E-9154-A6D2-02C9-DC146A087276}"/>
              </a:ext>
            </a:extLst>
          </p:cNvPr>
          <p:cNvSpPr/>
          <p:nvPr/>
        </p:nvSpPr>
        <p:spPr>
          <a:xfrm>
            <a:off x="9987580"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3" name="Circle: Hollow 92">
            <a:extLst>
              <a:ext uri="{FF2B5EF4-FFF2-40B4-BE49-F238E27FC236}">
                <a16:creationId xmlns:a16="http://schemas.microsoft.com/office/drawing/2014/main" id="{6A1616C8-B6F3-001A-6D81-3A0644C787ED}"/>
              </a:ext>
            </a:extLst>
          </p:cNvPr>
          <p:cNvSpPr/>
          <p:nvPr/>
        </p:nvSpPr>
        <p:spPr>
          <a:xfrm>
            <a:off x="11049941" y="32542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4" name="Circle: Hollow 93">
            <a:extLst>
              <a:ext uri="{FF2B5EF4-FFF2-40B4-BE49-F238E27FC236}">
                <a16:creationId xmlns:a16="http://schemas.microsoft.com/office/drawing/2014/main" id="{ED051CB4-D511-E412-5F4B-814680E5AEB4}"/>
              </a:ext>
            </a:extLst>
          </p:cNvPr>
          <p:cNvSpPr/>
          <p:nvPr/>
        </p:nvSpPr>
        <p:spPr>
          <a:xfrm>
            <a:off x="9778655" y="196098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5" name="Circle: Hollow 94">
            <a:extLst>
              <a:ext uri="{FF2B5EF4-FFF2-40B4-BE49-F238E27FC236}">
                <a16:creationId xmlns:a16="http://schemas.microsoft.com/office/drawing/2014/main" id="{6D2FC7E6-92CE-1779-34AB-25D8088671F6}"/>
              </a:ext>
            </a:extLst>
          </p:cNvPr>
          <p:cNvSpPr/>
          <p:nvPr/>
        </p:nvSpPr>
        <p:spPr>
          <a:xfrm>
            <a:off x="9103660" y="124845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6" name="Circle: Hollow 95">
            <a:extLst>
              <a:ext uri="{FF2B5EF4-FFF2-40B4-BE49-F238E27FC236}">
                <a16:creationId xmlns:a16="http://schemas.microsoft.com/office/drawing/2014/main" id="{1406117F-7E12-9877-E3FE-AD232FFF75C4}"/>
              </a:ext>
            </a:extLst>
          </p:cNvPr>
          <p:cNvSpPr/>
          <p:nvPr/>
        </p:nvSpPr>
        <p:spPr>
          <a:xfrm>
            <a:off x="10331509" y="109399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7" name="Circle: Hollow 96">
            <a:extLst>
              <a:ext uri="{FF2B5EF4-FFF2-40B4-BE49-F238E27FC236}">
                <a16:creationId xmlns:a16="http://schemas.microsoft.com/office/drawing/2014/main" id="{FF46CF50-A103-175F-6F33-BA2579605304}"/>
              </a:ext>
            </a:extLst>
          </p:cNvPr>
          <p:cNvSpPr/>
          <p:nvPr/>
        </p:nvSpPr>
        <p:spPr>
          <a:xfrm>
            <a:off x="2187523" y="305298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8" name="Circle: Hollow 97">
            <a:extLst>
              <a:ext uri="{FF2B5EF4-FFF2-40B4-BE49-F238E27FC236}">
                <a16:creationId xmlns:a16="http://schemas.microsoft.com/office/drawing/2014/main" id="{5F7B79DB-2D01-F56C-AC03-A6A84BDB17F8}"/>
              </a:ext>
            </a:extLst>
          </p:cNvPr>
          <p:cNvSpPr/>
          <p:nvPr/>
        </p:nvSpPr>
        <p:spPr>
          <a:xfrm>
            <a:off x="2461843" y="393431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99" name="Circle: Hollow 98">
            <a:extLst>
              <a:ext uri="{FF2B5EF4-FFF2-40B4-BE49-F238E27FC236}">
                <a16:creationId xmlns:a16="http://schemas.microsoft.com/office/drawing/2014/main" id="{FAA02CAB-BAF1-B19E-D1D2-966B5DC2F12C}"/>
              </a:ext>
            </a:extLst>
          </p:cNvPr>
          <p:cNvSpPr/>
          <p:nvPr/>
        </p:nvSpPr>
        <p:spPr>
          <a:xfrm>
            <a:off x="1638883" y="399498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0" name="Circle: Hollow 99">
            <a:extLst>
              <a:ext uri="{FF2B5EF4-FFF2-40B4-BE49-F238E27FC236}">
                <a16:creationId xmlns:a16="http://schemas.microsoft.com/office/drawing/2014/main" id="{57A5D534-0370-04FE-61AA-3E26B2938729}"/>
              </a:ext>
            </a:extLst>
          </p:cNvPr>
          <p:cNvSpPr/>
          <p:nvPr/>
        </p:nvSpPr>
        <p:spPr>
          <a:xfrm>
            <a:off x="375958" y="3691871"/>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1" name="Circle: Hollow 100">
            <a:extLst>
              <a:ext uri="{FF2B5EF4-FFF2-40B4-BE49-F238E27FC236}">
                <a16:creationId xmlns:a16="http://schemas.microsoft.com/office/drawing/2014/main" id="{F5B28D0A-33D3-9D5D-9163-504D479F546D}"/>
              </a:ext>
            </a:extLst>
          </p:cNvPr>
          <p:cNvSpPr/>
          <p:nvPr/>
        </p:nvSpPr>
        <p:spPr>
          <a:xfrm>
            <a:off x="1211110" y="305298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2" name="Circle: Hollow 101">
            <a:extLst>
              <a:ext uri="{FF2B5EF4-FFF2-40B4-BE49-F238E27FC236}">
                <a16:creationId xmlns:a16="http://schemas.microsoft.com/office/drawing/2014/main" id="{6560DC0F-F71F-1CEC-BE5A-F08126330946}"/>
              </a:ext>
            </a:extLst>
          </p:cNvPr>
          <p:cNvSpPr/>
          <p:nvPr/>
        </p:nvSpPr>
        <p:spPr>
          <a:xfrm>
            <a:off x="3469846" y="235603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3" name="Circle: Hollow 102">
            <a:extLst>
              <a:ext uri="{FF2B5EF4-FFF2-40B4-BE49-F238E27FC236}">
                <a16:creationId xmlns:a16="http://schemas.microsoft.com/office/drawing/2014/main" id="{676C2453-AC5E-CCAD-9899-97BC12B95F7A}"/>
              </a:ext>
            </a:extLst>
          </p:cNvPr>
          <p:cNvSpPr/>
          <p:nvPr/>
        </p:nvSpPr>
        <p:spPr>
          <a:xfrm>
            <a:off x="3186024" y="342737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4" name="Circle: Hollow 103">
            <a:extLst>
              <a:ext uri="{FF2B5EF4-FFF2-40B4-BE49-F238E27FC236}">
                <a16:creationId xmlns:a16="http://schemas.microsoft.com/office/drawing/2014/main" id="{5DE0ECCF-9E38-ED55-00EC-6DF98DAB23DD}"/>
              </a:ext>
            </a:extLst>
          </p:cNvPr>
          <p:cNvSpPr/>
          <p:nvPr/>
        </p:nvSpPr>
        <p:spPr>
          <a:xfrm>
            <a:off x="10763296" y="2250151"/>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5" name="Circle: Hollow 104">
            <a:extLst>
              <a:ext uri="{FF2B5EF4-FFF2-40B4-BE49-F238E27FC236}">
                <a16:creationId xmlns:a16="http://schemas.microsoft.com/office/drawing/2014/main" id="{28BCE2F9-70BC-F947-E17E-BA9A19799CDB}"/>
              </a:ext>
            </a:extLst>
          </p:cNvPr>
          <p:cNvSpPr/>
          <p:nvPr/>
        </p:nvSpPr>
        <p:spPr>
          <a:xfrm>
            <a:off x="11241957" y="2814280"/>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6" name="Circle: Hollow 105">
            <a:extLst>
              <a:ext uri="{FF2B5EF4-FFF2-40B4-BE49-F238E27FC236}">
                <a16:creationId xmlns:a16="http://schemas.microsoft.com/office/drawing/2014/main" id="{95121E98-6F22-221F-2467-45171C6F1237}"/>
              </a:ext>
            </a:extLst>
          </p:cNvPr>
          <p:cNvSpPr/>
          <p:nvPr/>
        </p:nvSpPr>
        <p:spPr>
          <a:xfrm>
            <a:off x="11311936" y="403502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7" name="Circle: Hollow 106">
            <a:extLst>
              <a:ext uri="{FF2B5EF4-FFF2-40B4-BE49-F238E27FC236}">
                <a16:creationId xmlns:a16="http://schemas.microsoft.com/office/drawing/2014/main" id="{8ABE99CB-5C96-6826-5365-9631D7052A5E}"/>
              </a:ext>
            </a:extLst>
          </p:cNvPr>
          <p:cNvSpPr/>
          <p:nvPr/>
        </p:nvSpPr>
        <p:spPr>
          <a:xfrm>
            <a:off x="9261695" y="322740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8" name="Circle: Hollow 107">
            <a:extLst>
              <a:ext uri="{FF2B5EF4-FFF2-40B4-BE49-F238E27FC236}">
                <a16:creationId xmlns:a16="http://schemas.microsoft.com/office/drawing/2014/main" id="{815E66B7-0AD6-4533-F17B-44A9471347DB}"/>
              </a:ext>
            </a:extLst>
          </p:cNvPr>
          <p:cNvSpPr/>
          <p:nvPr/>
        </p:nvSpPr>
        <p:spPr>
          <a:xfrm>
            <a:off x="10489742" y="293312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09" name="Circle: Hollow 108">
            <a:extLst>
              <a:ext uri="{FF2B5EF4-FFF2-40B4-BE49-F238E27FC236}">
                <a16:creationId xmlns:a16="http://schemas.microsoft.com/office/drawing/2014/main" id="{93309D8C-799B-32A0-2FF9-B53571AC8996}"/>
              </a:ext>
            </a:extLst>
          </p:cNvPr>
          <p:cNvSpPr/>
          <p:nvPr/>
        </p:nvSpPr>
        <p:spPr>
          <a:xfrm>
            <a:off x="173736" y="515302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0" name="Circle: Hollow 109">
            <a:extLst>
              <a:ext uri="{FF2B5EF4-FFF2-40B4-BE49-F238E27FC236}">
                <a16:creationId xmlns:a16="http://schemas.microsoft.com/office/drawing/2014/main" id="{5E48B9CF-72D8-7463-5D1A-4EDD0BF90042}"/>
              </a:ext>
            </a:extLst>
          </p:cNvPr>
          <p:cNvSpPr/>
          <p:nvPr/>
        </p:nvSpPr>
        <p:spPr>
          <a:xfrm>
            <a:off x="2461843" y="493203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1" name="Circle: Hollow 110">
            <a:extLst>
              <a:ext uri="{FF2B5EF4-FFF2-40B4-BE49-F238E27FC236}">
                <a16:creationId xmlns:a16="http://schemas.microsoft.com/office/drawing/2014/main" id="{8F7162A2-63D4-A63E-3339-FA2CFF111E41}"/>
              </a:ext>
            </a:extLst>
          </p:cNvPr>
          <p:cNvSpPr/>
          <p:nvPr/>
        </p:nvSpPr>
        <p:spPr>
          <a:xfrm>
            <a:off x="2584346" y="592975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2" name="Circle: Hollow 111">
            <a:extLst>
              <a:ext uri="{FF2B5EF4-FFF2-40B4-BE49-F238E27FC236}">
                <a16:creationId xmlns:a16="http://schemas.microsoft.com/office/drawing/2014/main" id="{5A5BEC89-0A34-A667-D592-DDC1456DC21D}"/>
              </a:ext>
            </a:extLst>
          </p:cNvPr>
          <p:cNvSpPr/>
          <p:nvPr/>
        </p:nvSpPr>
        <p:spPr>
          <a:xfrm>
            <a:off x="1700426" y="621646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3" name="Circle: Hollow 112">
            <a:extLst>
              <a:ext uri="{FF2B5EF4-FFF2-40B4-BE49-F238E27FC236}">
                <a16:creationId xmlns:a16="http://schemas.microsoft.com/office/drawing/2014/main" id="{B9C7AAAB-3E07-8BF2-0919-D0C727C5C6C4}"/>
              </a:ext>
            </a:extLst>
          </p:cNvPr>
          <p:cNvSpPr/>
          <p:nvPr/>
        </p:nvSpPr>
        <p:spPr>
          <a:xfrm>
            <a:off x="593419" y="615493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4" name="Circle: Hollow 113">
            <a:extLst>
              <a:ext uri="{FF2B5EF4-FFF2-40B4-BE49-F238E27FC236}">
                <a16:creationId xmlns:a16="http://schemas.microsoft.com/office/drawing/2014/main" id="{FA001231-1F48-720C-D2E4-F197A3B5296B}"/>
              </a:ext>
            </a:extLst>
          </p:cNvPr>
          <p:cNvSpPr/>
          <p:nvPr/>
        </p:nvSpPr>
        <p:spPr>
          <a:xfrm>
            <a:off x="1653898" y="536692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5" name="Circle: Hollow 114">
            <a:extLst>
              <a:ext uri="{FF2B5EF4-FFF2-40B4-BE49-F238E27FC236}">
                <a16:creationId xmlns:a16="http://schemas.microsoft.com/office/drawing/2014/main" id="{33CE4E6A-A6E3-719F-01CB-57D7A64E73B7}"/>
              </a:ext>
            </a:extLst>
          </p:cNvPr>
          <p:cNvSpPr/>
          <p:nvPr/>
        </p:nvSpPr>
        <p:spPr>
          <a:xfrm>
            <a:off x="3319497" y="473842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6" name="Circle: Hollow 115">
            <a:extLst>
              <a:ext uri="{FF2B5EF4-FFF2-40B4-BE49-F238E27FC236}">
                <a16:creationId xmlns:a16="http://schemas.microsoft.com/office/drawing/2014/main" id="{12F79916-5BEC-1DAE-31A2-FC2AF19CF43C}"/>
              </a:ext>
            </a:extLst>
          </p:cNvPr>
          <p:cNvSpPr/>
          <p:nvPr/>
        </p:nvSpPr>
        <p:spPr>
          <a:xfrm>
            <a:off x="5024270" y="550622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7" name="Circle: Hollow 116">
            <a:extLst>
              <a:ext uri="{FF2B5EF4-FFF2-40B4-BE49-F238E27FC236}">
                <a16:creationId xmlns:a16="http://schemas.microsoft.com/office/drawing/2014/main" id="{28A83834-261E-DD05-F986-7900D120D527}"/>
              </a:ext>
            </a:extLst>
          </p:cNvPr>
          <p:cNvSpPr/>
          <p:nvPr/>
        </p:nvSpPr>
        <p:spPr>
          <a:xfrm>
            <a:off x="5546061" y="616730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8" name="Circle: Hollow 117">
            <a:extLst>
              <a:ext uri="{FF2B5EF4-FFF2-40B4-BE49-F238E27FC236}">
                <a16:creationId xmlns:a16="http://schemas.microsoft.com/office/drawing/2014/main" id="{302CFE24-3C21-68F7-84F0-F87ACF5E62F9}"/>
              </a:ext>
            </a:extLst>
          </p:cNvPr>
          <p:cNvSpPr/>
          <p:nvPr/>
        </p:nvSpPr>
        <p:spPr>
          <a:xfrm>
            <a:off x="4390511" y="62286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19" name="Circle: Hollow 118">
            <a:extLst>
              <a:ext uri="{FF2B5EF4-FFF2-40B4-BE49-F238E27FC236}">
                <a16:creationId xmlns:a16="http://schemas.microsoft.com/office/drawing/2014/main" id="{6FFB8F55-22AD-A158-4F27-3085852F876B}"/>
              </a:ext>
            </a:extLst>
          </p:cNvPr>
          <p:cNvSpPr/>
          <p:nvPr/>
        </p:nvSpPr>
        <p:spPr>
          <a:xfrm>
            <a:off x="3853942" y="541835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0" name="Circle: Hollow 119">
            <a:extLst>
              <a:ext uri="{FF2B5EF4-FFF2-40B4-BE49-F238E27FC236}">
                <a16:creationId xmlns:a16="http://schemas.microsoft.com/office/drawing/2014/main" id="{8EFACC8E-72E1-7E4E-8EDB-3888FE3FE071}"/>
              </a:ext>
            </a:extLst>
          </p:cNvPr>
          <p:cNvSpPr/>
          <p:nvPr/>
        </p:nvSpPr>
        <p:spPr>
          <a:xfrm>
            <a:off x="7789781" y="472026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1" name="Circle: Hollow 120">
            <a:extLst>
              <a:ext uri="{FF2B5EF4-FFF2-40B4-BE49-F238E27FC236}">
                <a16:creationId xmlns:a16="http://schemas.microsoft.com/office/drawing/2014/main" id="{41D38D28-67A1-3074-1719-4532F038BC39}"/>
              </a:ext>
            </a:extLst>
          </p:cNvPr>
          <p:cNvSpPr/>
          <p:nvPr/>
        </p:nvSpPr>
        <p:spPr>
          <a:xfrm>
            <a:off x="7861017" y="550622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2" name="Circle: Hollow 121">
            <a:extLst>
              <a:ext uri="{FF2B5EF4-FFF2-40B4-BE49-F238E27FC236}">
                <a16:creationId xmlns:a16="http://schemas.microsoft.com/office/drawing/2014/main" id="{3DC4CD44-CF0E-9A46-9BEE-CB5D41A4BCBE}"/>
              </a:ext>
            </a:extLst>
          </p:cNvPr>
          <p:cNvSpPr/>
          <p:nvPr/>
        </p:nvSpPr>
        <p:spPr>
          <a:xfrm>
            <a:off x="7169704" y="62286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3" name="Circle: Hollow 122">
            <a:extLst>
              <a:ext uri="{FF2B5EF4-FFF2-40B4-BE49-F238E27FC236}">
                <a16:creationId xmlns:a16="http://schemas.microsoft.com/office/drawing/2014/main" id="{60DEE24C-D689-B5A9-01EF-6B2A84BA4A8A}"/>
              </a:ext>
            </a:extLst>
          </p:cNvPr>
          <p:cNvSpPr/>
          <p:nvPr/>
        </p:nvSpPr>
        <p:spPr>
          <a:xfrm>
            <a:off x="7000104" y="534445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4" name="Circle: Hollow 123">
            <a:extLst>
              <a:ext uri="{FF2B5EF4-FFF2-40B4-BE49-F238E27FC236}">
                <a16:creationId xmlns:a16="http://schemas.microsoft.com/office/drawing/2014/main" id="{5FCFC758-8E84-B184-194B-96213256D261}"/>
              </a:ext>
            </a:extLst>
          </p:cNvPr>
          <p:cNvSpPr/>
          <p:nvPr/>
        </p:nvSpPr>
        <p:spPr>
          <a:xfrm>
            <a:off x="8987375" y="448295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5" name="Circle: Hollow 124">
            <a:extLst>
              <a:ext uri="{FF2B5EF4-FFF2-40B4-BE49-F238E27FC236}">
                <a16:creationId xmlns:a16="http://schemas.microsoft.com/office/drawing/2014/main" id="{F22B88B9-0215-9CEA-9F42-0190981910F5}"/>
              </a:ext>
            </a:extLst>
          </p:cNvPr>
          <p:cNvSpPr/>
          <p:nvPr/>
        </p:nvSpPr>
        <p:spPr>
          <a:xfrm>
            <a:off x="10327295" y="463961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6" name="Circle: Hollow 125">
            <a:extLst>
              <a:ext uri="{FF2B5EF4-FFF2-40B4-BE49-F238E27FC236}">
                <a16:creationId xmlns:a16="http://schemas.microsoft.com/office/drawing/2014/main" id="{D4D5D459-ACE4-A676-5E13-AC2AB1233A70}"/>
              </a:ext>
            </a:extLst>
          </p:cNvPr>
          <p:cNvSpPr/>
          <p:nvPr/>
        </p:nvSpPr>
        <p:spPr>
          <a:xfrm>
            <a:off x="11037616" y="520635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7" name="Circle: Hollow 126">
            <a:extLst>
              <a:ext uri="{FF2B5EF4-FFF2-40B4-BE49-F238E27FC236}">
                <a16:creationId xmlns:a16="http://schemas.microsoft.com/office/drawing/2014/main" id="{846D6CA0-EC67-476A-9CCF-DA07FF69B5D6}"/>
              </a:ext>
            </a:extLst>
          </p:cNvPr>
          <p:cNvSpPr/>
          <p:nvPr/>
        </p:nvSpPr>
        <p:spPr>
          <a:xfrm>
            <a:off x="10089134" y="620407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8" name="Circle: Hollow 127">
            <a:extLst>
              <a:ext uri="{FF2B5EF4-FFF2-40B4-BE49-F238E27FC236}">
                <a16:creationId xmlns:a16="http://schemas.microsoft.com/office/drawing/2014/main" id="{76B7A06C-2583-FF90-CC0E-D7A736298768}"/>
              </a:ext>
            </a:extLst>
          </p:cNvPr>
          <p:cNvSpPr/>
          <p:nvPr/>
        </p:nvSpPr>
        <p:spPr>
          <a:xfrm>
            <a:off x="8637397" y="624141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29" name="Circle: Hollow 128">
            <a:extLst>
              <a:ext uri="{FF2B5EF4-FFF2-40B4-BE49-F238E27FC236}">
                <a16:creationId xmlns:a16="http://schemas.microsoft.com/office/drawing/2014/main" id="{F7AC131F-2A3B-ED5E-31A4-339D5D6E2A18}"/>
              </a:ext>
            </a:extLst>
          </p:cNvPr>
          <p:cNvSpPr/>
          <p:nvPr/>
        </p:nvSpPr>
        <p:spPr>
          <a:xfrm>
            <a:off x="9743020" y="534445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0" name="Circle: Hollow 129">
            <a:extLst>
              <a:ext uri="{FF2B5EF4-FFF2-40B4-BE49-F238E27FC236}">
                <a16:creationId xmlns:a16="http://schemas.microsoft.com/office/drawing/2014/main" id="{385F6270-8441-B1E5-248C-9113BE9F2FBB}"/>
              </a:ext>
            </a:extLst>
          </p:cNvPr>
          <p:cNvSpPr/>
          <p:nvPr/>
        </p:nvSpPr>
        <p:spPr>
          <a:xfrm>
            <a:off x="1477339"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1" name="Circle: Hollow 130">
            <a:extLst>
              <a:ext uri="{FF2B5EF4-FFF2-40B4-BE49-F238E27FC236}">
                <a16:creationId xmlns:a16="http://schemas.microsoft.com/office/drawing/2014/main" id="{FFAEB0E1-F7BB-15F0-10F5-102DD2C3FB8A}"/>
              </a:ext>
            </a:extLst>
          </p:cNvPr>
          <p:cNvSpPr/>
          <p:nvPr/>
        </p:nvSpPr>
        <p:spPr>
          <a:xfrm>
            <a:off x="4314086"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2" name="Circle: Hollow 131">
            <a:extLst>
              <a:ext uri="{FF2B5EF4-FFF2-40B4-BE49-F238E27FC236}">
                <a16:creationId xmlns:a16="http://schemas.microsoft.com/office/drawing/2014/main" id="{E4450286-7458-DDD0-1392-40569ED66637}"/>
              </a:ext>
            </a:extLst>
          </p:cNvPr>
          <p:cNvSpPr/>
          <p:nvPr/>
        </p:nvSpPr>
        <p:spPr>
          <a:xfrm>
            <a:off x="7150833" y="96875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3" name="Circle: Hollow 132">
            <a:extLst>
              <a:ext uri="{FF2B5EF4-FFF2-40B4-BE49-F238E27FC236}">
                <a16:creationId xmlns:a16="http://schemas.microsoft.com/office/drawing/2014/main" id="{D3BE22E0-66BA-1996-26F1-3C6C093329D4}"/>
              </a:ext>
            </a:extLst>
          </p:cNvPr>
          <p:cNvSpPr/>
          <p:nvPr/>
        </p:nvSpPr>
        <p:spPr>
          <a:xfrm>
            <a:off x="8966500"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4" name="Circle: Hollow 133">
            <a:extLst>
              <a:ext uri="{FF2B5EF4-FFF2-40B4-BE49-F238E27FC236}">
                <a16:creationId xmlns:a16="http://schemas.microsoft.com/office/drawing/2014/main" id="{834E62A3-C436-4C6A-63AE-002E4A3BD036}"/>
              </a:ext>
            </a:extLst>
          </p:cNvPr>
          <p:cNvSpPr/>
          <p:nvPr/>
        </p:nvSpPr>
        <p:spPr>
          <a:xfrm>
            <a:off x="11324261" y="131921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5" name="Circle: Hollow 134">
            <a:extLst>
              <a:ext uri="{FF2B5EF4-FFF2-40B4-BE49-F238E27FC236}">
                <a16:creationId xmlns:a16="http://schemas.microsoft.com/office/drawing/2014/main" id="{1DC94F58-F18B-FC82-8D56-D6FA040A02B1}"/>
              </a:ext>
            </a:extLst>
          </p:cNvPr>
          <p:cNvSpPr/>
          <p:nvPr/>
        </p:nvSpPr>
        <p:spPr>
          <a:xfrm>
            <a:off x="375958" y="2471360"/>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6" name="Circle: Hollow 135">
            <a:extLst>
              <a:ext uri="{FF2B5EF4-FFF2-40B4-BE49-F238E27FC236}">
                <a16:creationId xmlns:a16="http://schemas.microsoft.com/office/drawing/2014/main" id="{DE05C21C-DF54-480E-47EF-90397D71CB9B}"/>
              </a:ext>
            </a:extLst>
          </p:cNvPr>
          <p:cNvSpPr/>
          <p:nvPr/>
        </p:nvSpPr>
        <p:spPr>
          <a:xfrm>
            <a:off x="2402540" y="234573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7" name="Circle: Hollow 136">
            <a:extLst>
              <a:ext uri="{FF2B5EF4-FFF2-40B4-BE49-F238E27FC236}">
                <a16:creationId xmlns:a16="http://schemas.microsoft.com/office/drawing/2014/main" id="{B03088F6-496C-B947-7285-208AF948F9FC}"/>
              </a:ext>
            </a:extLst>
          </p:cNvPr>
          <p:cNvSpPr/>
          <p:nvPr/>
        </p:nvSpPr>
        <p:spPr>
          <a:xfrm>
            <a:off x="8305263" y="365999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8" name="Circle: Hollow 137">
            <a:extLst>
              <a:ext uri="{FF2B5EF4-FFF2-40B4-BE49-F238E27FC236}">
                <a16:creationId xmlns:a16="http://schemas.microsoft.com/office/drawing/2014/main" id="{2AA8FE2A-0BAF-AFF6-58BE-FF088C2E3960}"/>
              </a:ext>
            </a:extLst>
          </p:cNvPr>
          <p:cNvSpPr/>
          <p:nvPr/>
        </p:nvSpPr>
        <p:spPr>
          <a:xfrm>
            <a:off x="8966500" y="2265640"/>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39" name="Circle: Hollow 138">
            <a:extLst>
              <a:ext uri="{FF2B5EF4-FFF2-40B4-BE49-F238E27FC236}">
                <a16:creationId xmlns:a16="http://schemas.microsoft.com/office/drawing/2014/main" id="{86BCA3FC-F8C9-222B-E5EB-7E7D0B0CA00C}"/>
              </a:ext>
            </a:extLst>
          </p:cNvPr>
          <p:cNvSpPr/>
          <p:nvPr/>
        </p:nvSpPr>
        <p:spPr>
          <a:xfrm>
            <a:off x="10172921" y="379973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0" name="Circle: Hollow 139">
            <a:extLst>
              <a:ext uri="{FF2B5EF4-FFF2-40B4-BE49-F238E27FC236}">
                <a16:creationId xmlns:a16="http://schemas.microsoft.com/office/drawing/2014/main" id="{18A0E5C9-5A5B-0AE3-7222-DD9F80EC1432}"/>
              </a:ext>
            </a:extLst>
          </p:cNvPr>
          <p:cNvSpPr/>
          <p:nvPr/>
        </p:nvSpPr>
        <p:spPr>
          <a:xfrm>
            <a:off x="1133631" y="454362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1" name="Circle: Hollow 140">
            <a:extLst>
              <a:ext uri="{FF2B5EF4-FFF2-40B4-BE49-F238E27FC236}">
                <a16:creationId xmlns:a16="http://schemas.microsoft.com/office/drawing/2014/main" id="{F41E16A3-ED02-7895-FF10-5ADAFA5E080B}"/>
              </a:ext>
            </a:extLst>
          </p:cNvPr>
          <p:cNvSpPr/>
          <p:nvPr/>
        </p:nvSpPr>
        <p:spPr>
          <a:xfrm>
            <a:off x="3430166" y="615493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2" name="Circle: Hollow 141">
            <a:extLst>
              <a:ext uri="{FF2B5EF4-FFF2-40B4-BE49-F238E27FC236}">
                <a16:creationId xmlns:a16="http://schemas.microsoft.com/office/drawing/2014/main" id="{B3EC4C4B-B57D-B86E-029E-6BADE5EEC8CD}"/>
              </a:ext>
            </a:extLst>
          </p:cNvPr>
          <p:cNvSpPr/>
          <p:nvPr/>
        </p:nvSpPr>
        <p:spPr>
          <a:xfrm>
            <a:off x="8885246" y="541835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3" name="Circle: Hollow 142">
            <a:extLst>
              <a:ext uri="{FF2B5EF4-FFF2-40B4-BE49-F238E27FC236}">
                <a16:creationId xmlns:a16="http://schemas.microsoft.com/office/drawing/2014/main" id="{195E9861-5F29-8AC4-65C0-57C2E342D21D}"/>
              </a:ext>
            </a:extLst>
          </p:cNvPr>
          <p:cNvSpPr/>
          <p:nvPr/>
        </p:nvSpPr>
        <p:spPr>
          <a:xfrm>
            <a:off x="6269972" y="5759351"/>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4" name="Circle: Hollow 143">
            <a:extLst>
              <a:ext uri="{FF2B5EF4-FFF2-40B4-BE49-F238E27FC236}">
                <a16:creationId xmlns:a16="http://schemas.microsoft.com/office/drawing/2014/main" id="{849F4CFF-4781-568D-A6E4-92902DB5CCCC}"/>
              </a:ext>
            </a:extLst>
          </p:cNvPr>
          <p:cNvSpPr/>
          <p:nvPr/>
        </p:nvSpPr>
        <p:spPr>
          <a:xfrm>
            <a:off x="11477265" y="621646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5" name="Oval 144">
            <a:extLst>
              <a:ext uri="{FF2B5EF4-FFF2-40B4-BE49-F238E27FC236}">
                <a16:creationId xmlns:a16="http://schemas.microsoft.com/office/drawing/2014/main" id="{D1D87C02-476E-1DA2-BAB6-74A61FFBCE3A}"/>
              </a:ext>
            </a:extLst>
          </p:cNvPr>
          <p:cNvSpPr/>
          <p:nvPr/>
        </p:nvSpPr>
        <p:spPr>
          <a:xfrm>
            <a:off x="-969593" y="91111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666666"/>
              </a:solidFill>
              <a:effectLst/>
              <a:uLnTx/>
              <a:uFillTx/>
              <a:latin typeface="Arial"/>
              <a:ea typeface="+mn-ea"/>
              <a:cs typeface="+mn-cs"/>
            </a:endParaRPr>
          </a:p>
        </p:txBody>
      </p:sp>
      <p:sp>
        <p:nvSpPr>
          <p:cNvPr id="146" name="Circle: Hollow 145">
            <a:extLst>
              <a:ext uri="{FF2B5EF4-FFF2-40B4-BE49-F238E27FC236}">
                <a16:creationId xmlns:a16="http://schemas.microsoft.com/office/drawing/2014/main" id="{56A734DE-9F2B-C14D-9CC8-B5BFE82B4FF2}"/>
              </a:ext>
            </a:extLst>
          </p:cNvPr>
          <p:cNvSpPr/>
          <p:nvPr/>
        </p:nvSpPr>
        <p:spPr>
          <a:xfrm>
            <a:off x="455901"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7" name="Circle: Hollow 146">
            <a:extLst>
              <a:ext uri="{FF2B5EF4-FFF2-40B4-BE49-F238E27FC236}">
                <a16:creationId xmlns:a16="http://schemas.microsoft.com/office/drawing/2014/main" id="{0FB88933-EFB3-FC59-18BE-56D0DD6CC5F5}"/>
              </a:ext>
            </a:extLst>
          </p:cNvPr>
          <p:cNvSpPr/>
          <p:nvPr/>
        </p:nvSpPr>
        <p:spPr>
          <a:xfrm>
            <a:off x="2187165" y="5997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8" name="Circle: Hollow 147">
            <a:extLst>
              <a:ext uri="{FF2B5EF4-FFF2-40B4-BE49-F238E27FC236}">
                <a16:creationId xmlns:a16="http://schemas.microsoft.com/office/drawing/2014/main" id="{D3FB60B0-A182-A86E-9CD9-72421B6CB52E}"/>
              </a:ext>
            </a:extLst>
          </p:cNvPr>
          <p:cNvSpPr/>
          <p:nvPr/>
        </p:nvSpPr>
        <p:spPr>
          <a:xfrm>
            <a:off x="2461485" y="14810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49" name="Circle: Hollow 148">
            <a:extLst>
              <a:ext uri="{FF2B5EF4-FFF2-40B4-BE49-F238E27FC236}">
                <a16:creationId xmlns:a16="http://schemas.microsoft.com/office/drawing/2014/main" id="{8A0A3787-ED32-20E5-14F7-AD69AE2CEDDB}"/>
              </a:ext>
            </a:extLst>
          </p:cNvPr>
          <p:cNvSpPr/>
          <p:nvPr/>
        </p:nvSpPr>
        <p:spPr>
          <a:xfrm>
            <a:off x="1579785" y="211016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0" name="Circle: Hollow 149">
            <a:extLst>
              <a:ext uri="{FF2B5EF4-FFF2-40B4-BE49-F238E27FC236}">
                <a16:creationId xmlns:a16="http://schemas.microsoft.com/office/drawing/2014/main" id="{E49195E7-0E1D-1A87-FEA7-22E5944929E6}"/>
              </a:ext>
            </a:extLst>
          </p:cNvPr>
          <p:cNvSpPr/>
          <p:nvPr/>
        </p:nvSpPr>
        <p:spPr>
          <a:xfrm>
            <a:off x="593061" y="124845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1" name="Circle: Hollow 150">
            <a:extLst>
              <a:ext uri="{FF2B5EF4-FFF2-40B4-BE49-F238E27FC236}">
                <a16:creationId xmlns:a16="http://schemas.microsoft.com/office/drawing/2014/main" id="{A7DFE8CA-8CD4-572A-2761-954B01754455}"/>
              </a:ext>
            </a:extLst>
          </p:cNvPr>
          <p:cNvSpPr/>
          <p:nvPr/>
        </p:nvSpPr>
        <p:spPr>
          <a:xfrm>
            <a:off x="1557753" y="113176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2" name="Circle: Hollow 151">
            <a:extLst>
              <a:ext uri="{FF2B5EF4-FFF2-40B4-BE49-F238E27FC236}">
                <a16:creationId xmlns:a16="http://schemas.microsoft.com/office/drawing/2014/main" id="{6AFF02BC-F099-669E-9DF4-BB6B03742592}"/>
              </a:ext>
            </a:extLst>
          </p:cNvPr>
          <p:cNvSpPr/>
          <p:nvPr/>
        </p:nvSpPr>
        <p:spPr>
          <a:xfrm>
            <a:off x="3292648"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3" name="Circle: Hollow 152">
            <a:extLst>
              <a:ext uri="{FF2B5EF4-FFF2-40B4-BE49-F238E27FC236}">
                <a16:creationId xmlns:a16="http://schemas.microsoft.com/office/drawing/2014/main" id="{9AA89AD8-9FC2-C436-5C9A-2CD1B67AF6EC}"/>
              </a:ext>
            </a:extLst>
          </p:cNvPr>
          <p:cNvSpPr/>
          <p:nvPr/>
        </p:nvSpPr>
        <p:spPr>
          <a:xfrm>
            <a:off x="5273603" y="69443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4" name="Circle: Hollow 153">
            <a:extLst>
              <a:ext uri="{FF2B5EF4-FFF2-40B4-BE49-F238E27FC236}">
                <a16:creationId xmlns:a16="http://schemas.microsoft.com/office/drawing/2014/main" id="{65F75428-2BF9-E643-CDF3-BFE6F3ECAF00}"/>
              </a:ext>
            </a:extLst>
          </p:cNvPr>
          <p:cNvSpPr/>
          <p:nvPr/>
        </p:nvSpPr>
        <p:spPr>
          <a:xfrm>
            <a:off x="3445989" y="131867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5" name="Circle: Hollow 154">
            <a:extLst>
              <a:ext uri="{FF2B5EF4-FFF2-40B4-BE49-F238E27FC236}">
                <a16:creationId xmlns:a16="http://schemas.microsoft.com/office/drawing/2014/main" id="{35D0DF2E-63FF-069A-4FBE-EF6D80D422D3}"/>
              </a:ext>
            </a:extLst>
          </p:cNvPr>
          <p:cNvSpPr/>
          <p:nvPr/>
        </p:nvSpPr>
        <p:spPr>
          <a:xfrm>
            <a:off x="4139992" y="84851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6" name="Circle: Hollow 155">
            <a:extLst>
              <a:ext uri="{FF2B5EF4-FFF2-40B4-BE49-F238E27FC236}">
                <a16:creationId xmlns:a16="http://schemas.microsoft.com/office/drawing/2014/main" id="{89704586-46E9-5C20-8EA2-BC9C28B2074C}"/>
              </a:ext>
            </a:extLst>
          </p:cNvPr>
          <p:cNvSpPr/>
          <p:nvPr/>
        </p:nvSpPr>
        <p:spPr>
          <a:xfrm>
            <a:off x="6129395"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7" name="Circle: Hollow 156">
            <a:extLst>
              <a:ext uri="{FF2B5EF4-FFF2-40B4-BE49-F238E27FC236}">
                <a16:creationId xmlns:a16="http://schemas.microsoft.com/office/drawing/2014/main" id="{56C93EF0-D01E-CCF9-9113-A71D5850D6ED}"/>
              </a:ext>
            </a:extLst>
          </p:cNvPr>
          <p:cNvSpPr/>
          <p:nvPr/>
        </p:nvSpPr>
        <p:spPr>
          <a:xfrm>
            <a:off x="7150475"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8" name="Circle: Hollow 157">
            <a:extLst>
              <a:ext uri="{FF2B5EF4-FFF2-40B4-BE49-F238E27FC236}">
                <a16:creationId xmlns:a16="http://schemas.microsoft.com/office/drawing/2014/main" id="{5D603011-9928-58B7-ED17-EA9BF9EE12B9}"/>
              </a:ext>
            </a:extLst>
          </p:cNvPr>
          <p:cNvSpPr/>
          <p:nvPr/>
        </p:nvSpPr>
        <p:spPr>
          <a:xfrm>
            <a:off x="7860659" y="5997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59" name="Circle: Hollow 158">
            <a:extLst>
              <a:ext uri="{FF2B5EF4-FFF2-40B4-BE49-F238E27FC236}">
                <a16:creationId xmlns:a16="http://schemas.microsoft.com/office/drawing/2014/main" id="{2BFF41B8-BBDB-BB25-DF9E-46CACF22679B}"/>
              </a:ext>
            </a:extLst>
          </p:cNvPr>
          <p:cNvSpPr/>
          <p:nvPr/>
        </p:nvSpPr>
        <p:spPr>
          <a:xfrm>
            <a:off x="7743357" y="159159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0" name="Circle: Hollow 159">
            <a:extLst>
              <a:ext uri="{FF2B5EF4-FFF2-40B4-BE49-F238E27FC236}">
                <a16:creationId xmlns:a16="http://schemas.microsoft.com/office/drawing/2014/main" id="{8CCDF7A4-1329-719D-6E4C-8082A7B4D1D8}"/>
              </a:ext>
            </a:extLst>
          </p:cNvPr>
          <p:cNvSpPr/>
          <p:nvPr/>
        </p:nvSpPr>
        <p:spPr>
          <a:xfrm>
            <a:off x="8163464" y="248863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1" name="Circle: Hollow 160">
            <a:extLst>
              <a:ext uri="{FF2B5EF4-FFF2-40B4-BE49-F238E27FC236}">
                <a16:creationId xmlns:a16="http://schemas.microsoft.com/office/drawing/2014/main" id="{F5C8FB2E-13A2-C33A-09C2-0E90C257AA19}"/>
              </a:ext>
            </a:extLst>
          </p:cNvPr>
          <p:cNvSpPr/>
          <p:nvPr/>
        </p:nvSpPr>
        <p:spPr>
          <a:xfrm>
            <a:off x="6266555" y="124845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2" name="Circle: Hollow 161">
            <a:extLst>
              <a:ext uri="{FF2B5EF4-FFF2-40B4-BE49-F238E27FC236}">
                <a16:creationId xmlns:a16="http://schemas.microsoft.com/office/drawing/2014/main" id="{73BCCE0C-54A7-4B33-CA3E-93436268798B}"/>
              </a:ext>
            </a:extLst>
          </p:cNvPr>
          <p:cNvSpPr/>
          <p:nvPr/>
        </p:nvSpPr>
        <p:spPr>
          <a:xfrm>
            <a:off x="9987222"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3" name="Circle: Hollow 162">
            <a:extLst>
              <a:ext uri="{FF2B5EF4-FFF2-40B4-BE49-F238E27FC236}">
                <a16:creationId xmlns:a16="http://schemas.microsoft.com/office/drawing/2014/main" id="{659BAB6A-5586-2783-2533-D6989E1F4DA7}"/>
              </a:ext>
            </a:extLst>
          </p:cNvPr>
          <p:cNvSpPr/>
          <p:nvPr/>
        </p:nvSpPr>
        <p:spPr>
          <a:xfrm>
            <a:off x="11049583" y="32542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4" name="Circle: Hollow 163">
            <a:extLst>
              <a:ext uri="{FF2B5EF4-FFF2-40B4-BE49-F238E27FC236}">
                <a16:creationId xmlns:a16="http://schemas.microsoft.com/office/drawing/2014/main" id="{4E54EF8A-2E28-CE21-E460-6F7C5EDA32F6}"/>
              </a:ext>
            </a:extLst>
          </p:cNvPr>
          <p:cNvSpPr/>
          <p:nvPr/>
        </p:nvSpPr>
        <p:spPr>
          <a:xfrm>
            <a:off x="9778297" y="196098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5" name="Circle: Hollow 164">
            <a:extLst>
              <a:ext uri="{FF2B5EF4-FFF2-40B4-BE49-F238E27FC236}">
                <a16:creationId xmlns:a16="http://schemas.microsoft.com/office/drawing/2014/main" id="{B73F91ED-1F13-0328-82F2-7010FF171074}"/>
              </a:ext>
            </a:extLst>
          </p:cNvPr>
          <p:cNvSpPr/>
          <p:nvPr/>
        </p:nvSpPr>
        <p:spPr>
          <a:xfrm>
            <a:off x="9103302" y="124845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6" name="Circle: Hollow 165">
            <a:extLst>
              <a:ext uri="{FF2B5EF4-FFF2-40B4-BE49-F238E27FC236}">
                <a16:creationId xmlns:a16="http://schemas.microsoft.com/office/drawing/2014/main" id="{4689E954-3A14-AA6F-723C-287351F5AACE}"/>
              </a:ext>
            </a:extLst>
          </p:cNvPr>
          <p:cNvSpPr/>
          <p:nvPr/>
        </p:nvSpPr>
        <p:spPr>
          <a:xfrm>
            <a:off x="10331151" y="109399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7" name="Circle: Hollow 166">
            <a:extLst>
              <a:ext uri="{FF2B5EF4-FFF2-40B4-BE49-F238E27FC236}">
                <a16:creationId xmlns:a16="http://schemas.microsoft.com/office/drawing/2014/main" id="{2CDB0590-EA87-1BF0-2C84-F325CE9B108E}"/>
              </a:ext>
            </a:extLst>
          </p:cNvPr>
          <p:cNvSpPr/>
          <p:nvPr/>
        </p:nvSpPr>
        <p:spPr>
          <a:xfrm>
            <a:off x="2187165" y="305298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8" name="Circle: Hollow 167">
            <a:extLst>
              <a:ext uri="{FF2B5EF4-FFF2-40B4-BE49-F238E27FC236}">
                <a16:creationId xmlns:a16="http://schemas.microsoft.com/office/drawing/2014/main" id="{C64002F2-149B-617E-E31B-C126FD0F065B}"/>
              </a:ext>
            </a:extLst>
          </p:cNvPr>
          <p:cNvSpPr/>
          <p:nvPr/>
        </p:nvSpPr>
        <p:spPr>
          <a:xfrm>
            <a:off x="2461485" y="393431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69" name="Circle: Hollow 168">
            <a:extLst>
              <a:ext uri="{FF2B5EF4-FFF2-40B4-BE49-F238E27FC236}">
                <a16:creationId xmlns:a16="http://schemas.microsoft.com/office/drawing/2014/main" id="{9A6CDC15-71C7-75B0-DF15-0D4085DD10A4}"/>
              </a:ext>
            </a:extLst>
          </p:cNvPr>
          <p:cNvSpPr/>
          <p:nvPr/>
        </p:nvSpPr>
        <p:spPr>
          <a:xfrm>
            <a:off x="1638525" y="399498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0" name="Circle: Hollow 169">
            <a:extLst>
              <a:ext uri="{FF2B5EF4-FFF2-40B4-BE49-F238E27FC236}">
                <a16:creationId xmlns:a16="http://schemas.microsoft.com/office/drawing/2014/main" id="{BB011B59-155F-E07F-D684-BE775B612497}"/>
              </a:ext>
            </a:extLst>
          </p:cNvPr>
          <p:cNvSpPr/>
          <p:nvPr/>
        </p:nvSpPr>
        <p:spPr>
          <a:xfrm>
            <a:off x="375600" y="3691871"/>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1" name="Circle: Hollow 170">
            <a:extLst>
              <a:ext uri="{FF2B5EF4-FFF2-40B4-BE49-F238E27FC236}">
                <a16:creationId xmlns:a16="http://schemas.microsoft.com/office/drawing/2014/main" id="{8716A463-279E-FB49-80C6-CE30CFB6AFA4}"/>
              </a:ext>
            </a:extLst>
          </p:cNvPr>
          <p:cNvSpPr/>
          <p:nvPr/>
        </p:nvSpPr>
        <p:spPr>
          <a:xfrm>
            <a:off x="1210752" y="305298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2" name="Circle: Hollow 171">
            <a:extLst>
              <a:ext uri="{FF2B5EF4-FFF2-40B4-BE49-F238E27FC236}">
                <a16:creationId xmlns:a16="http://schemas.microsoft.com/office/drawing/2014/main" id="{D309E645-039C-15B4-DEDB-BFD7F1897910}"/>
              </a:ext>
            </a:extLst>
          </p:cNvPr>
          <p:cNvSpPr/>
          <p:nvPr/>
        </p:nvSpPr>
        <p:spPr>
          <a:xfrm>
            <a:off x="3469488" y="235603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3" name="Circle: Hollow 172">
            <a:extLst>
              <a:ext uri="{FF2B5EF4-FFF2-40B4-BE49-F238E27FC236}">
                <a16:creationId xmlns:a16="http://schemas.microsoft.com/office/drawing/2014/main" id="{0A8229C4-5CC7-3785-3DA1-7FFC38CF272D}"/>
              </a:ext>
            </a:extLst>
          </p:cNvPr>
          <p:cNvSpPr/>
          <p:nvPr/>
        </p:nvSpPr>
        <p:spPr>
          <a:xfrm>
            <a:off x="3185666" y="342737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4" name="Circle: Hollow 173">
            <a:extLst>
              <a:ext uri="{FF2B5EF4-FFF2-40B4-BE49-F238E27FC236}">
                <a16:creationId xmlns:a16="http://schemas.microsoft.com/office/drawing/2014/main" id="{A482E74B-220C-1AE1-B290-85CC873C4E38}"/>
              </a:ext>
            </a:extLst>
          </p:cNvPr>
          <p:cNvSpPr/>
          <p:nvPr/>
        </p:nvSpPr>
        <p:spPr>
          <a:xfrm>
            <a:off x="10762938" y="2250151"/>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5" name="Circle: Hollow 174">
            <a:extLst>
              <a:ext uri="{FF2B5EF4-FFF2-40B4-BE49-F238E27FC236}">
                <a16:creationId xmlns:a16="http://schemas.microsoft.com/office/drawing/2014/main" id="{C3DFD957-8178-5ED9-CB7C-DDF7AC77A252}"/>
              </a:ext>
            </a:extLst>
          </p:cNvPr>
          <p:cNvSpPr/>
          <p:nvPr/>
        </p:nvSpPr>
        <p:spPr>
          <a:xfrm>
            <a:off x="11241599" y="2814280"/>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6" name="Circle: Hollow 175">
            <a:extLst>
              <a:ext uri="{FF2B5EF4-FFF2-40B4-BE49-F238E27FC236}">
                <a16:creationId xmlns:a16="http://schemas.microsoft.com/office/drawing/2014/main" id="{3AD852D5-7211-71FB-56DD-35A9153CFD6C}"/>
              </a:ext>
            </a:extLst>
          </p:cNvPr>
          <p:cNvSpPr/>
          <p:nvPr/>
        </p:nvSpPr>
        <p:spPr>
          <a:xfrm>
            <a:off x="11311578" y="403502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7" name="Circle: Hollow 176">
            <a:extLst>
              <a:ext uri="{FF2B5EF4-FFF2-40B4-BE49-F238E27FC236}">
                <a16:creationId xmlns:a16="http://schemas.microsoft.com/office/drawing/2014/main" id="{2A3EAF3C-58D3-8D85-EA22-7553642F3D68}"/>
              </a:ext>
            </a:extLst>
          </p:cNvPr>
          <p:cNvSpPr/>
          <p:nvPr/>
        </p:nvSpPr>
        <p:spPr>
          <a:xfrm>
            <a:off x="9261337" y="322740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8" name="Circle: Hollow 177">
            <a:extLst>
              <a:ext uri="{FF2B5EF4-FFF2-40B4-BE49-F238E27FC236}">
                <a16:creationId xmlns:a16="http://schemas.microsoft.com/office/drawing/2014/main" id="{1A62036A-FE0B-F4D9-A847-D1E4936E0BBB}"/>
              </a:ext>
            </a:extLst>
          </p:cNvPr>
          <p:cNvSpPr/>
          <p:nvPr/>
        </p:nvSpPr>
        <p:spPr>
          <a:xfrm>
            <a:off x="10489384" y="293312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79" name="Circle: Hollow 178">
            <a:extLst>
              <a:ext uri="{FF2B5EF4-FFF2-40B4-BE49-F238E27FC236}">
                <a16:creationId xmlns:a16="http://schemas.microsoft.com/office/drawing/2014/main" id="{4DC9D476-72CE-E4FB-2613-3F953D0E2AB3}"/>
              </a:ext>
            </a:extLst>
          </p:cNvPr>
          <p:cNvSpPr/>
          <p:nvPr/>
        </p:nvSpPr>
        <p:spPr>
          <a:xfrm>
            <a:off x="173378" y="515302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0" name="Circle: Hollow 179">
            <a:extLst>
              <a:ext uri="{FF2B5EF4-FFF2-40B4-BE49-F238E27FC236}">
                <a16:creationId xmlns:a16="http://schemas.microsoft.com/office/drawing/2014/main" id="{1239CD2C-94AA-AE59-371C-8491D2CFA0E2}"/>
              </a:ext>
            </a:extLst>
          </p:cNvPr>
          <p:cNvSpPr/>
          <p:nvPr/>
        </p:nvSpPr>
        <p:spPr>
          <a:xfrm>
            <a:off x="2461485" y="493203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1" name="Circle: Hollow 180">
            <a:extLst>
              <a:ext uri="{FF2B5EF4-FFF2-40B4-BE49-F238E27FC236}">
                <a16:creationId xmlns:a16="http://schemas.microsoft.com/office/drawing/2014/main" id="{E0147128-D3C4-328F-EA2B-72F257055BEB}"/>
              </a:ext>
            </a:extLst>
          </p:cNvPr>
          <p:cNvSpPr/>
          <p:nvPr/>
        </p:nvSpPr>
        <p:spPr>
          <a:xfrm>
            <a:off x="2583988" y="592975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2" name="Circle: Hollow 181">
            <a:extLst>
              <a:ext uri="{FF2B5EF4-FFF2-40B4-BE49-F238E27FC236}">
                <a16:creationId xmlns:a16="http://schemas.microsoft.com/office/drawing/2014/main" id="{A5C2D78E-925C-996F-4904-1904975943E3}"/>
              </a:ext>
            </a:extLst>
          </p:cNvPr>
          <p:cNvSpPr/>
          <p:nvPr/>
        </p:nvSpPr>
        <p:spPr>
          <a:xfrm>
            <a:off x="1700068" y="621646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3" name="Circle: Hollow 182">
            <a:extLst>
              <a:ext uri="{FF2B5EF4-FFF2-40B4-BE49-F238E27FC236}">
                <a16:creationId xmlns:a16="http://schemas.microsoft.com/office/drawing/2014/main" id="{B90CE9D4-350D-D4AC-F26F-E38B7F41ADA8}"/>
              </a:ext>
            </a:extLst>
          </p:cNvPr>
          <p:cNvSpPr/>
          <p:nvPr/>
        </p:nvSpPr>
        <p:spPr>
          <a:xfrm>
            <a:off x="593061" y="615493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4" name="Circle: Hollow 183">
            <a:extLst>
              <a:ext uri="{FF2B5EF4-FFF2-40B4-BE49-F238E27FC236}">
                <a16:creationId xmlns:a16="http://schemas.microsoft.com/office/drawing/2014/main" id="{E93EC849-85FF-9C98-C5F1-2D7B7191FCE9}"/>
              </a:ext>
            </a:extLst>
          </p:cNvPr>
          <p:cNvSpPr/>
          <p:nvPr/>
        </p:nvSpPr>
        <p:spPr>
          <a:xfrm>
            <a:off x="1653540" y="536692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5" name="Circle: Hollow 184">
            <a:extLst>
              <a:ext uri="{FF2B5EF4-FFF2-40B4-BE49-F238E27FC236}">
                <a16:creationId xmlns:a16="http://schemas.microsoft.com/office/drawing/2014/main" id="{3BD16360-9C05-3E1C-A0AC-48CAE2900F38}"/>
              </a:ext>
            </a:extLst>
          </p:cNvPr>
          <p:cNvSpPr/>
          <p:nvPr/>
        </p:nvSpPr>
        <p:spPr>
          <a:xfrm>
            <a:off x="3319139" y="473842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6" name="Circle: Hollow 185">
            <a:extLst>
              <a:ext uri="{FF2B5EF4-FFF2-40B4-BE49-F238E27FC236}">
                <a16:creationId xmlns:a16="http://schemas.microsoft.com/office/drawing/2014/main" id="{9D08B09D-3273-F582-F558-1B49BC391DDD}"/>
              </a:ext>
            </a:extLst>
          </p:cNvPr>
          <p:cNvSpPr/>
          <p:nvPr/>
        </p:nvSpPr>
        <p:spPr>
          <a:xfrm>
            <a:off x="5023912" y="550622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7" name="Circle: Hollow 186">
            <a:extLst>
              <a:ext uri="{FF2B5EF4-FFF2-40B4-BE49-F238E27FC236}">
                <a16:creationId xmlns:a16="http://schemas.microsoft.com/office/drawing/2014/main" id="{BFC13D09-8C33-325D-6D6C-E1346C23E87A}"/>
              </a:ext>
            </a:extLst>
          </p:cNvPr>
          <p:cNvSpPr/>
          <p:nvPr/>
        </p:nvSpPr>
        <p:spPr>
          <a:xfrm>
            <a:off x="5545703" y="616730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8" name="Circle: Hollow 187">
            <a:extLst>
              <a:ext uri="{FF2B5EF4-FFF2-40B4-BE49-F238E27FC236}">
                <a16:creationId xmlns:a16="http://schemas.microsoft.com/office/drawing/2014/main" id="{14548638-0D08-BFD1-47AD-6DD217F88196}"/>
              </a:ext>
            </a:extLst>
          </p:cNvPr>
          <p:cNvSpPr/>
          <p:nvPr/>
        </p:nvSpPr>
        <p:spPr>
          <a:xfrm>
            <a:off x="4390153" y="62286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89" name="Circle: Hollow 188">
            <a:extLst>
              <a:ext uri="{FF2B5EF4-FFF2-40B4-BE49-F238E27FC236}">
                <a16:creationId xmlns:a16="http://schemas.microsoft.com/office/drawing/2014/main" id="{EE728A0B-8ED5-DB78-D8D3-3C58BB889BC2}"/>
              </a:ext>
            </a:extLst>
          </p:cNvPr>
          <p:cNvSpPr/>
          <p:nvPr/>
        </p:nvSpPr>
        <p:spPr>
          <a:xfrm>
            <a:off x="3853584" y="541835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0" name="Circle: Hollow 189">
            <a:extLst>
              <a:ext uri="{FF2B5EF4-FFF2-40B4-BE49-F238E27FC236}">
                <a16:creationId xmlns:a16="http://schemas.microsoft.com/office/drawing/2014/main" id="{89437044-157B-0DBA-9745-FA61ECF0518B}"/>
              </a:ext>
            </a:extLst>
          </p:cNvPr>
          <p:cNvSpPr/>
          <p:nvPr/>
        </p:nvSpPr>
        <p:spPr>
          <a:xfrm>
            <a:off x="7789423" y="472026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1" name="Circle: Hollow 190">
            <a:extLst>
              <a:ext uri="{FF2B5EF4-FFF2-40B4-BE49-F238E27FC236}">
                <a16:creationId xmlns:a16="http://schemas.microsoft.com/office/drawing/2014/main" id="{810699BD-8FB9-E683-7F50-BC2874711D12}"/>
              </a:ext>
            </a:extLst>
          </p:cNvPr>
          <p:cNvSpPr/>
          <p:nvPr/>
        </p:nvSpPr>
        <p:spPr>
          <a:xfrm>
            <a:off x="7860659" y="550622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2" name="Circle: Hollow 191">
            <a:extLst>
              <a:ext uri="{FF2B5EF4-FFF2-40B4-BE49-F238E27FC236}">
                <a16:creationId xmlns:a16="http://schemas.microsoft.com/office/drawing/2014/main" id="{FB7C0ADA-8D90-F3BA-C3CB-D8A84504332F}"/>
              </a:ext>
            </a:extLst>
          </p:cNvPr>
          <p:cNvSpPr/>
          <p:nvPr/>
        </p:nvSpPr>
        <p:spPr>
          <a:xfrm>
            <a:off x="7169346" y="622864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3" name="Circle: Hollow 192">
            <a:extLst>
              <a:ext uri="{FF2B5EF4-FFF2-40B4-BE49-F238E27FC236}">
                <a16:creationId xmlns:a16="http://schemas.microsoft.com/office/drawing/2014/main" id="{2752EC74-D6D2-F1FB-41B2-2176224777CE}"/>
              </a:ext>
            </a:extLst>
          </p:cNvPr>
          <p:cNvSpPr/>
          <p:nvPr/>
        </p:nvSpPr>
        <p:spPr>
          <a:xfrm>
            <a:off x="6999746" y="534445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4" name="Circle: Hollow 193">
            <a:extLst>
              <a:ext uri="{FF2B5EF4-FFF2-40B4-BE49-F238E27FC236}">
                <a16:creationId xmlns:a16="http://schemas.microsoft.com/office/drawing/2014/main" id="{70269F2B-8687-2497-88BD-2F6D51D2FE8C}"/>
              </a:ext>
            </a:extLst>
          </p:cNvPr>
          <p:cNvSpPr/>
          <p:nvPr/>
        </p:nvSpPr>
        <p:spPr>
          <a:xfrm>
            <a:off x="8987017" y="448295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5" name="Circle: Hollow 194">
            <a:extLst>
              <a:ext uri="{FF2B5EF4-FFF2-40B4-BE49-F238E27FC236}">
                <a16:creationId xmlns:a16="http://schemas.microsoft.com/office/drawing/2014/main" id="{146521DE-BA7B-6A18-EED6-5DB0D62BA332}"/>
              </a:ext>
            </a:extLst>
          </p:cNvPr>
          <p:cNvSpPr/>
          <p:nvPr/>
        </p:nvSpPr>
        <p:spPr>
          <a:xfrm>
            <a:off x="10326937" y="463961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6" name="Circle: Hollow 195">
            <a:extLst>
              <a:ext uri="{FF2B5EF4-FFF2-40B4-BE49-F238E27FC236}">
                <a16:creationId xmlns:a16="http://schemas.microsoft.com/office/drawing/2014/main" id="{6342B4C7-0873-3918-01B5-3D2F7BF77EF0}"/>
              </a:ext>
            </a:extLst>
          </p:cNvPr>
          <p:cNvSpPr/>
          <p:nvPr/>
        </p:nvSpPr>
        <p:spPr>
          <a:xfrm>
            <a:off x="11037258" y="520635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7" name="Circle: Hollow 196">
            <a:extLst>
              <a:ext uri="{FF2B5EF4-FFF2-40B4-BE49-F238E27FC236}">
                <a16:creationId xmlns:a16="http://schemas.microsoft.com/office/drawing/2014/main" id="{44F3D959-4389-5ED7-F0C4-2780ADAC66B2}"/>
              </a:ext>
            </a:extLst>
          </p:cNvPr>
          <p:cNvSpPr/>
          <p:nvPr/>
        </p:nvSpPr>
        <p:spPr>
          <a:xfrm>
            <a:off x="10088776" y="620407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8" name="Circle: Hollow 197">
            <a:extLst>
              <a:ext uri="{FF2B5EF4-FFF2-40B4-BE49-F238E27FC236}">
                <a16:creationId xmlns:a16="http://schemas.microsoft.com/office/drawing/2014/main" id="{C3EA3E86-35C9-9C97-E6C3-15405EE9BF0A}"/>
              </a:ext>
            </a:extLst>
          </p:cNvPr>
          <p:cNvSpPr/>
          <p:nvPr/>
        </p:nvSpPr>
        <p:spPr>
          <a:xfrm>
            <a:off x="8637039" y="6241419"/>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199" name="Circle: Hollow 198">
            <a:extLst>
              <a:ext uri="{FF2B5EF4-FFF2-40B4-BE49-F238E27FC236}">
                <a16:creationId xmlns:a16="http://schemas.microsoft.com/office/drawing/2014/main" id="{5725AD95-B01B-9850-B05D-3543560C8AC2}"/>
              </a:ext>
            </a:extLst>
          </p:cNvPr>
          <p:cNvSpPr/>
          <p:nvPr/>
        </p:nvSpPr>
        <p:spPr>
          <a:xfrm>
            <a:off x="9742662" y="534445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0" name="Circle: Hollow 199">
            <a:extLst>
              <a:ext uri="{FF2B5EF4-FFF2-40B4-BE49-F238E27FC236}">
                <a16:creationId xmlns:a16="http://schemas.microsoft.com/office/drawing/2014/main" id="{3E72D1B0-5941-1FC3-DF1C-7107CC9E61ED}"/>
              </a:ext>
            </a:extLst>
          </p:cNvPr>
          <p:cNvSpPr/>
          <p:nvPr/>
        </p:nvSpPr>
        <p:spPr>
          <a:xfrm>
            <a:off x="1476981"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1" name="Circle: Hollow 200">
            <a:extLst>
              <a:ext uri="{FF2B5EF4-FFF2-40B4-BE49-F238E27FC236}">
                <a16:creationId xmlns:a16="http://schemas.microsoft.com/office/drawing/2014/main" id="{1147F2B2-70E2-D840-0BBC-277E25E8104D}"/>
              </a:ext>
            </a:extLst>
          </p:cNvPr>
          <p:cNvSpPr/>
          <p:nvPr/>
        </p:nvSpPr>
        <p:spPr>
          <a:xfrm>
            <a:off x="4313728" y="51104"/>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2" name="Circle: Hollow 201">
            <a:extLst>
              <a:ext uri="{FF2B5EF4-FFF2-40B4-BE49-F238E27FC236}">
                <a16:creationId xmlns:a16="http://schemas.microsoft.com/office/drawing/2014/main" id="{91D7E75C-B68E-F51C-D44C-2529EFDE7429}"/>
              </a:ext>
            </a:extLst>
          </p:cNvPr>
          <p:cNvSpPr/>
          <p:nvPr/>
        </p:nvSpPr>
        <p:spPr>
          <a:xfrm>
            <a:off x="7150475" y="96875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3" name="Circle: Hollow 202">
            <a:extLst>
              <a:ext uri="{FF2B5EF4-FFF2-40B4-BE49-F238E27FC236}">
                <a16:creationId xmlns:a16="http://schemas.microsoft.com/office/drawing/2014/main" id="{45BA4C1C-60DD-027C-EDB7-04E1C133F523}"/>
              </a:ext>
            </a:extLst>
          </p:cNvPr>
          <p:cNvSpPr/>
          <p:nvPr/>
        </p:nvSpPr>
        <p:spPr>
          <a:xfrm>
            <a:off x="8966142" y="29987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4" name="Circle: Hollow 203">
            <a:extLst>
              <a:ext uri="{FF2B5EF4-FFF2-40B4-BE49-F238E27FC236}">
                <a16:creationId xmlns:a16="http://schemas.microsoft.com/office/drawing/2014/main" id="{E946F6A1-1D41-F7FA-A7F2-EADC45EB1823}"/>
              </a:ext>
            </a:extLst>
          </p:cNvPr>
          <p:cNvSpPr/>
          <p:nvPr/>
        </p:nvSpPr>
        <p:spPr>
          <a:xfrm>
            <a:off x="11323903" y="131921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5" name="Circle: Hollow 204">
            <a:extLst>
              <a:ext uri="{FF2B5EF4-FFF2-40B4-BE49-F238E27FC236}">
                <a16:creationId xmlns:a16="http://schemas.microsoft.com/office/drawing/2014/main" id="{97EED36A-F41A-5000-79E0-F7E018CD7477}"/>
              </a:ext>
            </a:extLst>
          </p:cNvPr>
          <p:cNvSpPr/>
          <p:nvPr/>
        </p:nvSpPr>
        <p:spPr>
          <a:xfrm>
            <a:off x="375600" y="2471360"/>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6" name="Circle: Hollow 205">
            <a:extLst>
              <a:ext uri="{FF2B5EF4-FFF2-40B4-BE49-F238E27FC236}">
                <a16:creationId xmlns:a16="http://schemas.microsoft.com/office/drawing/2014/main" id="{D78F3BAF-EAE6-4BAC-DE52-7C5018D40A0D}"/>
              </a:ext>
            </a:extLst>
          </p:cNvPr>
          <p:cNvSpPr/>
          <p:nvPr/>
        </p:nvSpPr>
        <p:spPr>
          <a:xfrm>
            <a:off x="2402182" y="2345736"/>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7" name="Circle: Hollow 206">
            <a:extLst>
              <a:ext uri="{FF2B5EF4-FFF2-40B4-BE49-F238E27FC236}">
                <a16:creationId xmlns:a16="http://schemas.microsoft.com/office/drawing/2014/main" id="{F25A2968-1671-0150-27AE-DC2222BDF9D1}"/>
              </a:ext>
            </a:extLst>
          </p:cNvPr>
          <p:cNvSpPr/>
          <p:nvPr/>
        </p:nvSpPr>
        <p:spPr>
          <a:xfrm>
            <a:off x="8304905" y="3659993"/>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8" name="Circle: Hollow 207">
            <a:extLst>
              <a:ext uri="{FF2B5EF4-FFF2-40B4-BE49-F238E27FC236}">
                <a16:creationId xmlns:a16="http://schemas.microsoft.com/office/drawing/2014/main" id="{41D0FC6F-C882-1A67-4F18-C0DFC40929DD}"/>
              </a:ext>
            </a:extLst>
          </p:cNvPr>
          <p:cNvSpPr/>
          <p:nvPr/>
        </p:nvSpPr>
        <p:spPr>
          <a:xfrm>
            <a:off x="8966142" y="2265640"/>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09" name="Circle: Hollow 208">
            <a:extLst>
              <a:ext uri="{FF2B5EF4-FFF2-40B4-BE49-F238E27FC236}">
                <a16:creationId xmlns:a16="http://schemas.microsoft.com/office/drawing/2014/main" id="{330A10B6-EB25-D55F-195E-BEE16FE74296}"/>
              </a:ext>
            </a:extLst>
          </p:cNvPr>
          <p:cNvSpPr/>
          <p:nvPr/>
        </p:nvSpPr>
        <p:spPr>
          <a:xfrm>
            <a:off x="10172563" y="3799737"/>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10" name="Circle: Hollow 209">
            <a:extLst>
              <a:ext uri="{FF2B5EF4-FFF2-40B4-BE49-F238E27FC236}">
                <a16:creationId xmlns:a16="http://schemas.microsoft.com/office/drawing/2014/main" id="{5F3A1730-BA9D-3D73-06AF-EB8E8818C462}"/>
              </a:ext>
            </a:extLst>
          </p:cNvPr>
          <p:cNvSpPr/>
          <p:nvPr/>
        </p:nvSpPr>
        <p:spPr>
          <a:xfrm>
            <a:off x="1133273" y="454362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11" name="Circle: Hollow 210">
            <a:extLst>
              <a:ext uri="{FF2B5EF4-FFF2-40B4-BE49-F238E27FC236}">
                <a16:creationId xmlns:a16="http://schemas.microsoft.com/office/drawing/2014/main" id="{CED198E9-324F-E9E4-4584-CC77DFB1B52F}"/>
              </a:ext>
            </a:extLst>
          </p:cNvPr>
          <p:cNvSpPr/>
          <p:nvPr/>
        </p:nvSpPr>
        <p:spPr>
          <a:xfrm>
            <a:off x="3429808" y="6154938"/>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12" name="Circle: Hollow 211">
            <a:extLst>
              <a:ext uri="{FF2B5EF4-FFF2-40B4-BE49-F238E27FC236}">
                <a16:creationId xmlns:a16="http://schemas.microsoft.com/office/drawing/2014/main" id="{E0E13E97-7D3D-3250-5A3B-02B20AC1E160}"/>
              </a:ext>
            </a:extLst>
          </p:cNvPr>
          <p:cNvSpPr/>
          <p:nvPr/>
        </p:nvSpPr>
        <p:spPr>
          <a:xfrm>
            <a:off x="8884888" y="5418352"/>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13" name="Circle: Hollow 212">
            <a:extLst>
              <a:ext uri="{FF2B5EF4-FFF2-40B4-BE49-F238E27FC236}">
                <a16:creationId xmlns:a16="http://schemas.microsoft.com/office/drawing/2014/main" id="{5E570D1E-CE10-D1A6-9128-7CEFF77DC8A5}"/>
              </a:ext>
            </a:extLst>
          </p:cNvPr>
          <p:cNvSpPr/>
          <p:nvPr/>
        </p:nvSpPr>
        <p:spPr>
          <a:xfrm>
            <a:off x="6269614" y="5759351"/>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
        <p:nvSpPr>
          <p:cNvPr id="214" name="Circle: Hollow 213">
            <a:extLst>
              <a:ext uri="{FF2B5EF4-FFF2-40B4-BE49-F238E27FC236}">
                <a16:creationId xmlns:a16="http://schemas.microsoft.com/office/drawing/2014/main" id="{288A684A-D356-1553-A102-2ED10A2E52AF}"/>
              </a:ext>
            </a:extLst>
          </p:cNvPr>
          <p:cNvSpPr/>
          <p:nvPr/>
        </p:nvSpPr>
        <p:spPr>
          <a:xfrm>
            <a:off x="11476907" y="6216465"/>
            <a:ext cx="548640" cy="548640"/>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13131"/>
              </a:solidFill>
              <a:effectLst/>
              <a:uLnTx/>
              <a:uFillTx/>
              <a:latin typeface="Arial"/>
              <a:ea typeface="+mn-ea"/>
              <a:cs typeface="+mn-cs"/>
            </a:endParaRPr>
          </a:p>
        </p:txBody>
      </p:sp>
    </p:spTree>
    <p:extLst>
      <p:ext uri="{BB962C8B-B14F-4D97-AF65-F5344CB8AC3E}">
        <p14:creationId xmlns:p14="http://schemas.microsoft.com/office/powerpoint/2010/main" val="304214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grpId="0" nodeType="withEffect">
                                  <p:stCondLst>
                                    <p:cond delay="0"/>
                                  </p:stCondLst>
                                  <p:childTnLst>
                                    <p:animRot by="5400000">
                                      <p:cBhvr>
                                        <p:cTn id="6" dur="1500" fill="hold"/>
                                        <p:tgtEl>
                                          <p:spTgt spid="18"/>
                                        </p:tgtEl>
                                        <p:attrNameLst>
                                          <p:attrName>r</p:attrName>
                                        </p:attrNameLst>
                                      </p:cBhvr>
                                    </p:animRot>
                                  </p:childTnLst>
                                </p:cTn>
                              </p:par>
                              <p:par>
                                <p:cTn id="7" presetID="6" presetClass="emph" presetSubtype="0" decel="100000" fill="hold" grpId="1" nodeType="withEffect">
                                  <p:stCondLst>
                                    <p:cond delay="0"/>
                                  </p:stCondLst>
                                  <p:childTnLst>
                                    <p:animScale>
                                      <p:cBhvr>
                                        <p:cTn id="8" dur="1500" fill="hold"/>
                                        <p:tgtEl>
                                          <p:spTgt spid="18"/>
                                        </p:tgtEl>
                                      </p:cBhvr>
                                      <p:by x="150000" y="150000"/>
                                    </p:animScale>
                                  </p:childTnLst>
                                </p:cTn>
                              </p:par>
                              <p:par>
                                <p:cTn id="9" presetID="6" presetClass="emph" presetSubtype="0" decel="100000" fill="hold" grpId="0" nodeType="withEffect">
                                  <p:stCondLst>
                                    <p:cond delay="0"/>
                                  </p:stCondLst>
                                  <p:childTnLst>
                                    <p:animScale>
                                      <p:cBhvr>
                                        <p:cTn id="10" dur="1500" fill="hold"/>
                                        <p:tgtEl>
                                          <p:spTgt spid="40"/>
                                        </p:tgtEl>
                                      </p:cBhvr>
                                      <p:by x="450000" y="450000"/>
                                    </p:animScale>
                                  </p:childTnLst>
                                </p:cTn>
                              </p:par>
                              <p:par>
                                <p:cTn id="11" presetID="8" presetClass="emph" presetSubtype="0" accel="50000" decel="50000" fill="hold" nodeType="withEffect">
                                  <p:stCondLst>
                                    <p:cond delay="100"/>
                                  </p:stCondLst>
                                  <p:childTnLst>
                                    <p:animRot by="-27000000">
                                      <p:cBhvr>
                                        <p:cTn id="12" dur="2000" fill="hold"/>
                                        <p:tgtEl>
                                          <p:spTgt spid="45"/>
                                        </p:tgtEl>
                                        <p:attrNameLst>
                                          <p:attrName>r</p:attrName>
                                        </p:attrNameLst>
                                      </p:cBhvr>
                                    </p:animRot>
                                  </p:childTnLst>
                                </p:cTn>
                              </p:par>
                              <p:par>
                                <p:cTn id="13" presetID="1" presetClass="exit" presetSubtype="0" fill="hold" nodeType="withEffect">
                                  <p:stCondLst>
                                    <p:cond delay="1100"/>
                                  </p:stCondLst>
                                  <p:childTnLst>
                                    <p:set>
                                      <p:cBhvr>
                                        <p:cTn id="14" dur="1" fill="hold">
                                          <p:stCondLst>
                                            <p:cond delay="0"/>
                                          </p:stCondLst>
                                        </p:cTn>
                                        <p:tgtEl>
                                          <p:spTgt spid="48"/>
                                        </p:tgtEl>
                                        <p:attrNameLst>
                                          <p:attrName>style.visibility</p:attrName>
                                        </p:attrNameLst>
                                      </p:cBhvr>
                                      <p:to>
                                        <p:strVal val="hidden"/>
                                      </p:to>
                                    </p:set>
                                  </p:childTnLst>
                                </p:cTn>
                              </p:par>
                              <p:par>
                                <p:cTn id="15" presetID="1" presetClass="entr" presetSubtype="0" fill="hold" nodeType="withEffect">
                                  <p:stCondLst>
                                    <p:cond delay="1100"/>
                                  </p:stCondLst>
                                  <p:childTnLst>
                                    <p:set>
                                      <p:cBhvr>
                                        <p:cTn id="16" dur="1" fill="hold">
                                          <p:stCondLst>
                                            <p:cond delay="0"/>
                                          </p:stCondLst>
                                        </p:cTn>
                                        <p:tgtEl>
                                          <p:spTgt spid="51"/>
                                        </p:tgtEl>
                                        <p:attrNameLst>
                                          <p:attrName>style.visibility</p:attrName>
                                        </p:attrNameLst>
                                      </p:cBhvr>
                                      <p:to>
                                        <p:strVal val="visible"/>
                                      </p:to>
                                    </p:set>
                                  </p:childTnLst>
                                </p:cTn>
                              </p:par>
                              <p:par>
                                <p:cTn id="17" presetID="8" presetClass="emph" presetSubtype="0" accel="50000" decel="50000" fill="hold" nodeType="withEffect">
                                  <p:stCondLst>
                                    <p:cond delay="100"/>
                                  </p:stCondLst>
                                  <p:childTnLst>
                                    <p:animRot by="27000000">
                                      <p:cBhvr>
                                        <p:cTn id="18" dur="2000" fill="hold"/>
                                        <p:tgtEl>
                                          <p:spTgt spid="54"/>
                                        </p:tgtEl>
                                        <p:attrNameLst>
                                          <p:attrName>r</p:attrName>
                                        </p:attrNameLst>
                                      </p:cBhvr>
                                    </p:animRot>
                                  </p:childTnLst>
                                </p:cTn>
                              </p:par>
                              <p:par>
                                <p:cTn id="19" presetID="1" presetClass="exit" presetSubtype="0" fill="hold" nodeType="withEffect">
                                  <p:stCondLst>
                                    <p:cond delay="1100"/>
                                  </p:stCondLst>
                                  <p:childTnLst>
                                    <p:set>
                                      <p:cBhvr>
                                        <p:cTn id="20" dur="1" fill="hold">
                                          <p:stCondLst>
                                            <p:cond delay="0"/>
                                          </p:stCondLst>
                                        </p:cTn>
                                        <p:tgtEl>
                                          <p:spTgt spid="57"/>
                                        </p:tgtEl>
                                        <p:attrNameLst>
                                          <p:attrName>style.visibility</p:attrName>
                                        </p:attrNameLst>
                                      </p:cBhvr>
                                      <p:to>
                                        <p:strVal val="hidden"/>
                                      </p:to>
                                    </p:set>
                                  </p:childTnLst>
                                </p:cTn>
                              </p:par>
                              <p:par>
                                <p:cTn id="21" presetID="1" presetClass="entr" presetSubtype="0" fill="hold" nodeType="withEffect">
                                  <p:stCondLst>
                                    <p:cond delay="1100"/>
                                  </p:stCondLst>
                                  <p:childTnLst>
                                    <p:set>
                                      <p:cBhvr>
                                        <p:cTn id="22" dur="1" fill="hold">
                                          <p:stCondLst>
                                            <p:cond delay="0"/>
                                          </p:stCondLst>
                                        </p:cTn>
                                        <p:tgtEl>
                                          <p:spTgt spid="60"/>
                                        </p:tgtEl>
                                        <p:attrNameLst>
                                          <p:attrName>style.visibility</p:attrName>
                                        </p:attrNameLst>
                                      </p:cBhvr>
                                      <p:to>
                                        <p:strVal val="visible"/>
                                      </p:to>
                                    </p:set>
                                  </p:childTnLst>
                                </p:cTn>
                              </p:par>
                              <p:par>
                                <p:cTn id="23" presetID="8" presetClass="emph" presetSubtype="0" accel="50000" decel="50000" fill="hold" nodeType="withEffect">
                                  <p:stCondLst>
                                    <p:cond delay="100"/>
                                  </p:stCondLst>
                                  <p:childTnLst>
                                    <p:animRot by="27000000">
                                      <p:cBhvr>
                                        <p:cTn id="24" dur="2000" fill="hold"/>
                                        <p:tgtEl>
                                          <p:spTgt spid="63"/>
                                        </p:tgtEl>
                                        <p:attrNameLst>
                                          <p:attrName>r</p:attrName>
                                        </p:attrNameLst>
                                      </p:cBhvr>
                                    </p:animRot>
                                  </p:childTnLst>
                                </p:cTn>
                              </p:par>
                              <p:par>
                                <p:cTn id="25" presetID="1" presetClass="exit" presetSubtype="0" fill="hold" nodeType="withEffect">
                                  <p:stCondLst>
                                    <p:cond delay="1100"/>
                                  </p:stCondLst>
                                  <p:childTnLst>
                                    <p:set>
                                      <p:cBhvr>
                                        <p:cTn id="26" dur="1" fill="hold">
                                          <p:stCondLst>
                                            <p:cond delay="0"/>
                                          </p:stCondLst>
                                        </p:cTn>
                                        <p:tgtEl>
                                          <p:spTgt spid="66"/>
                                        </p:tgtEl>
                                        <p:attrNameLst>
                                          <p:attrName>style.visibility</p:attrName>
                                        </p:attrNameLst>
                                      </p:cBhvr>
                                      <p:to>
                                        <p:strVal val="hidden"/>
                                      </p:to>
                                    </p:set>
                                  </p:childTnLst>
                                </p:cTn>
                              </p:par>
                              <p:par>
                                <p:cTn id="27" presetID="1" presetClass="entr" presetSubtype="0" fill="hold" nodeType="withEffect">
                                  <p:stCondLst>
                                    <p:cond delay="110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200"/>
                                  </p:stCondLst>
                                  <p:iterate type="lt">
                                    <p:tmAbs val="0"/>
                                  </p:iterate>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200"/>
                                  </p:stCondLst>
                                  <p:iterate type="lt">
                                    <p:tmAbs val="0"/>
                                  </p:iterate>
                                  <p:childTnLst>
                                    <p:set>
                                      <p:cBhvr>
                                        <p:cTn id="32" dur="1" fill="hold">
                                          <p:stCondLst>
                                            <p:cond delay="0"/>
                                          </p:stCondLst>
                                        </p:cTn>
                                        <p:tgtEl>
                                          <p:spTgt spid="72"/>
                                        </p:tgtEl>
                                        <p:attrNameLst>
                                          <p:attrName>style.visibility</p:attrName>
                                        </p:attrNameLst>
                                      </p:cBhvr>
                                      <p:to>
                                        <p:strVal val="visible"/>
                                      </p:to>
                                    </p:set>
                                  </p:childTnLst>
                                </p:cTn>
                              </p:par>
                              <p:par>
                                <p:cTn id="33" presetID="23" presetClass="entr" presetSubtype="16"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p:cTn id="35" dur="1000" fill="hold"/>
                                        <p:tgtEl>
                                          <p:spTgt spid="76"/>
                                        </p:tgtEl>
                                        <p:attrNameLst>
                                          <p:attrName>ppt_w</p:attrName>
                                        </p:attrNameLst>
                                      </p:cBhvr>
                                      <p:tavLst>
                                        <p:tav tm="0">
                                          <p:val>
                                            <p:fltVal val="0"/>
                                          </p:val>
                                        </p:tav>
                                        <p:tav tm="100000">
                                          <p:val>
                                            <p:strVal val="#ppt_w"/>
                                          </p:val>
                                        </p:tav>
                                      </p:tavLst>
                                    </p:anim>
                                    <p:anim calcmode="lin" valueType="num">
                                      <p:cBhvr>
                                        <p:cTn id="36" dur="1000" fill="hold"/>
                                        <p:tgtEl>
                                          <p:spTgt spid="76"/>
                                        </p:tgtEl>
                                        <p:attrNameLst>
                                          <p:attrName>ppt_h</p:attrName>
                                        </p:attrNameLst>
                                      </p:cBhvr>
                                      <p:tavLst>
                                        <p:tav tm="0">
                                          <p:val>
                                            <p:fltVal val="0"/>
                                          </p:val>
                                        </p:tav>
                                        <p:tav tm="100000">
                                          <p:val>
                                            <p:strVal val="#ppt_h"/>
                                          </p:val>
                                        </p:tav>
                                      </p:tavLst>
                                    </p:anim>
                                  </p:childTnLst>
                                </p:cTn>
                              </p:par>
                              <p:par>
                                <p:cTn id="37" presetID="6" presetClass="exit" presetSubtype="32" fill="hold" grpId="1" nodeType="withEffect">
                                  <p:stCondLst>
                                    <p:cond delay="0"/>
                                  </p:stCondLst>
                                  <p:childTnLst>
                                    <p:animEffect transition="out" filter="circle(out)">
                                      <p:cBhvr>
                                        <p:cTn id="38" dur="1000"/>
                                        <p:tgtEl>
                                          <p:spTgt spid="76"/>
                                        </p:tgtEl>
                                      </p:cBhvr>
                                    </p:animEffect>
                                    <p:set>
                                      <p:cBhvr>
                                        <p:cTn id="39" dur="1" fill="hold">
                                          <p:stCondLst>
                                            <p:cond delay="999"/>
                                          </p:stCondLst>
                                        </p:cTn>
                                        <p:tgtEl>
                                          <p:spTgt spid="76"/>
                                        </p:tgtEl>
                                        <p:attrNameLst>
                                          <p:attrName>style.visibility</p:attrName>
                                        </p:attrNameLst>
                                      </p:cBhvr>
                                      <p:to>
                                        <p:strVal val="hidden"/>
                                      </p:to>
                                    </p:set>
                                  </p:childTnLst>
                                </p:cTn>
                              </p:par>
                              <p:par>
                                <p:cTn id="40" presetID="23" presetClass="entr" presetSubtype="16"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 calcmode="lin" valueType="num">
                                      <p:cBhvr>
                                        <p:cTn id="42" dur="1000" fill="hold"/>
                                        <p:tgtEl>
                                          <p:spTgt spid="77"/>
                                        </p:tgtEl>
                                        <p:attrNameLst>
                                          <p:attrName>ppt_w</p:attrName>
                                        </p:attrNameLst>
                                      </p:cBhvr>
                                      <p:tavLst>
                                        <p:tav tm="0">
                                          <p:val>
                                            <p:fltVal val="0"/>
                                          </p:val>
                                        </p:tav>
                                        <p:tav tm="100000">
                                          <p:val>
                                            <p:strVal val="#ppt_w"/>
                                          </p:val>
                                        </p:tav>
                                      </p:tavLst>
                                    </p:anim>
                                    <p:anim calcmode="lin" valueType="num">
                                      <p:cBhvr>
                                        <p:cTn id="43" dur="1000" fill="hold"/>
                                        <p:tgtEl>
                                          <p:spTgt spid="77"/>
                                        </p:tgtEl>
                                        <p:attrNameLst>
                                          <p:attrName>ppt_h</p:attrName>
                                        </p:attrNameLst>
                                      </p:cBhvr>
                                      <p:tavLst>
                                        <p:tav tm="0">
                                          <p:val>
                                            <p:fltVal val="0"/>
                                          </p:val>
                                        </p:tav>
                                        <p:tav tm="100000">
                                          <p:val>
                                            <p:strVal val="#ppt_h"/>
                                          </p:val>
                                        </p:tav>
                                      </p:tavLst>
                                    </p:anim>
                                  </p:childTnLst>
                                </p:cTn>
                              </p:par>
                              <p:par>
                                <p:cTn id="44" presetID="6" presetClass="exit" presetSubtype="32" fill="hold" grpId="1" nodeType="withEffect">
                                  <p:stCondLst>
                                    <p:cond delay="0"/>
                                  </p:stCondLst>
                                  <p:childTnLst>
                                    <p:animEffect transition="out" filter="circle(out)">
                                      <p:cBhvr>
                                        <p:cTn id="45" dur="1000"/>
                                        <p:tgtEl>
                                          <p:spTgt spid="77"/>
                                        </p:tgtEl>
                                      </p:cBhvr>
                                    </p:animEffect>
                                    <p:set>
                                      <p:cBhvr>
                                        <p:cTn id="46" dur="1" fill="hold">
                                          <p:stCondLst>
                                            <p:cond delay="999"/>
                                          </p:stCondLst>
                                        </p:cTn>
                                        <p:tgtEl>
                                          <p:spTgt spid="77"/>
                                        </p:tgtEl>
                                        <p:attrNameLst>
                                          <p:attrName>style.visibility</p:attrName>
                                        </p:attrNameLst>
                                      </p:cBhvr>
                                      <p:to>
                                        <p:strVal val="hidden"/>
                                      </p:to>
                                    </p:set>
                                  </p:childTnLst>
                                </p:cTn>
                              </p:par>
                              <p:par>
                                <p:cTn id="47" presetID="23" presetClass="entr" presetSubtype="16"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p:cTn id="49" dur="1000" fill="hold"/>
                                        <p:tgtEl>
                                          <p:spTgt spid="78"/>
                                        </p:tgtEl>
                                        <p:attrNameLst>
                                          <p:attrName>ppt_w</p:attrName>
                                        </p:attrNameLst>
                                      </p:cBhvr>
                                      <p:tavLst>
                                        <p:tav tm="0">
                                          <p:val>
                                            <p:fltVal val="0"/>
                                          </p:val>
                                        </p:tav>
                                        <p:tav tm="100000">
                                          <p:val>
                                            <p:strVal val="#ppt_w"/>
                                          </p:val>
                                        </p:tav>
                                      </p:tavLst>
                                    </p:anim>
                                    <p:anim calcmode="lin" valueType="num">
                                      <p:cBhvr>
                                        <p:cTn id="50" dur="1000" fill="hold"/>
                                        <p:tgtEl>
                                          <p:spTgt spid="78"/>
                                        </p:tgtEl>
                                        <p:attrNameLst>
                                          <p:attrName>ppt_h</p:attrName>
                                        </p:attrNameLst>
                                      </p:cBhvr>
                                      <p:tavLst>
                                        <p:tav tm="0">
                                          <p:val>
                                            <p:fltVal val="0"/>
                                          </p:val>
                                        </p:tav>
                                        <p:tav tm="100000">
                                          <p:val>
                                            <p:strVal val="#ppt_h"/>
                                          </p:val>
                                        </p:tav>
                                      </p:tavLst>
                                    </p:anim>
                                  </p:childTnLst>
                                </p:cTn>
                              </p:par>
                              <p:par>
                                <p:cTn id="51" presetID="6" presetClass="exit" presetSubtype="32" fill="hold" grpId="1" nodeType="withEffect">
                                  <p:stCondLst>
                                    <p:cond delay="0"/>
                                  </p:stCondLst>
                                  <p:childTnLst>
                                    <p:animEffect transition="out" filter="circle(out)">
                                      <p:cBhvr>
                                        <p:cTn id="52" dur="1000"/>
                                        <p:tgtEl>
                                          <p:spTgt spid="78"/>
                                        </p:tgtEl>
                                      </p:cBhvr>
                                    </p:animEffect>
                                    <p:set>
                                      <p:cBhvr>
                                        <p:cTn id="53" dur="1" fill="hold">
                                          <p:stCondLst>
                                            <p:cond delay="999"/>
                                          </p:stCondLst>
                                        </p:cTn>
                                        <p:tgtEl>
                                          <p:spTgt spid="78"/>
                                        </p:tgtEl>
                                        <p:attrNameLst>
                                          <p:attrName>style.visibility</p:attrName>
                                        </p:attrNameLst>
                                      </p:cBhvr>
                                      <p:to>
                                        <p:strVal val="hidden"/>
                                      </p:to>
                                    </p:set>
                                  </p:childTnLst>
                                </p:cTn>
                              </p:par>
                              <p:par>
                                <p:cTn id="54" presetID="23" presetClass="entr" presetSubtype="16"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 calcmode="lin" valueType="num">
                                      <p:cBhvr>
                                        <p:cTn id="56" dur="1000" fill="hold"/>
                                        <p:tgtEl>
                                          <p:spTgt spid="79"/>
                                        </p:tgtEl>
                                        <p:attrNameLst>
                                          <p:attrName>ppt_w</p:attrName>
                                        </p:attrNameLst>
                                      </p:cBhvr>
                                      <p:tavLst>
                                        <p:tav tm="0">
                                          <p:val>
                                            <p:fltVal val="0"/>
                                          </p:val>
                                        </p:tav>
                                        <p:tav tm="100000">
                                          <p:val>
                                            <p:strVal val="#ppt_w"/>
                                          </p:val>
                                        </p:tav>
                                      </p:tavLst>
                                    </p:anim>
                                    <p:anim calcmode="lin" valueType="num">
                                      <p:cBhvr>
                                        <p:cTn id="57" dur="1000" fill="hold"/>
                                        <p:tgtEl>
                                          <p:spTgt spid="79"/>
                                        </p:tgtEl>
                                        <p:attrNameLst>
                                          <p:attrName>ppt_h</p:attrName>
                                        </p:attrNameLst>
                                      </p:cBhvr>
                                      <p:tavLst>
                                        <p:tav tm="0">
                                          <p:val>
                                            <p:fltVal val="0"/>
                                          </p:val>
                                        </p:tav>
                                        <p:tav tm="100000">
                                          <p:val>
                                            <p:strVal val="#ppt_h"/>
                                          </p:val>
                                        </p:tav>
                                      </p:tavLst>
                                    </p:anim>
                                  </p:childTnLst>
                                </p:cTn>
                              </p:par>
                              <p:par>
                                <p:cTn id="58" presetID="6" presetClass="exit" presetSubtype="32" fill="hold" grpId="1" nodeType="withEffect">
                                  <p:stCondLst>
                                    <p:cond delay="0"/>
                                  </p:stCondLst>
                                  <p:childTnLst>
                                    <p:animEffect transition="out" filter="circle(out)">
                                      <p:cBhvr>
                                        <p:cTn id="59" dur="1000"/>
                                        <p:tgtEl>
                                          <p:spTgt spid="79"/>
                                        </p:tgtEl>
                                      </p:cBhvr>
                                    </p:animEffect>
                                    <p:set>
                                      <p:cBhvr>
                                        <p:cTn id="60" dur="1" fill="hold">
                                          <p:stCondLst>
                                            <p:cond delay="999"/>
                                          </p:stCondLst>
                                        </p:cTn>
                                        <p:tgtEl>
                                          <p:spTgt spid="79"/>
                                        </p:tgtEl>
                                        <p:attrNameLst>
                                          <p:attrName>style.visibility</p:attrName>
                                        </p:attrNameLst>
                                      </p:cBhvr>
                                      <p:to>
                                        <p:strVal val="hidden"/>
                                      </p:to>
                                    </p:set>
                                  </p:childTnLst>
                                </p:cTn>
                              </p:par>
                              <p:par>
                                <p:cTn id="61" presetID="23" presetClass="entr" presetSubtype="16"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p:cTn id="63" dur="1000" fill="hold"/>
                                        <p:tgtEl>
                                          <p:spTgt spid="80"/>
                                        </p:tgtEl>
                                        <p:attrNameLst>
                                          <p:attrName>ppt_w</p:attrName>
                                        </p:attrNameLst>
                                      </p:cBhvr>
                                      <p:tavLst>
                                        <p:tav tm="0">
                                          <p:val>
                                            <p:fltVal val="0"/>
                                          </p:val>
                                        </p:tav>
                                        <p:tav tm="100000">
                                          <p:val>
                                            <p:strVal val="#ppt_w"/>
                                          </p:val>
                                        </p:tav>
                                      </p:tavLst>
                                    </p:anim>
                                    <p:anim calcmode="lin" valueType="num">
                                      <p:cBhvr>
                                        <p:cTn id="64" dur="1000" fill="hold"/>
                                        <p:tgtEl>
                                          <p:spTgt spid="80"/>
                                        </p:tgtEl>
                                        <p:attrNameLst>
                                          <p:attrName>ppt_h</p:attrName>
                                        </p:attrNameLst>
                                      </p:cBhvr>
                                      <p:tavLst>
                                        <p:tav tm="0">
                                          <p:val>
                                            <p:fltVal val="0"/>
                                          </p:val>
                                        </p:tav>
                                        <p:tav tm="100000">
                                          <p:val>
                                            <p:strVal val="#ppt_h"/>
                                          </p:val>
                                        </p:tav>
                                      </p:tavLst>
                                    </p:anim>
                                  </p:childTnLst>
                                </p:cTn>
                              </p:par>
                              <p:par>
                                <p:cTn id="65" presetID="6" presetClass="exit" presetSubtype="32" fill="hold" grpId="1" nodeType="withEffect">
                                  <p:stCondLst>
                                    <p:cond delay="0"/>
                                  </p:stCondLst>
                                  <p:childTnLst>
                                    <p:animEffect transition="out" filter="circle(out)">
                                      <p:cBhvr>
                                        <p:cTn id="66" dur="1000"/>
                                        <p:tgtEl>
                                          <p:spTgt spid="80"/>
                                        </p:tgtEl>
                                      </p:cBhvr>
                                    </p:animEffect>
                                    <p:set>
                                      <p:cBhvr>
                                        <p:cTn id="67" dur="1" fill="hold">
                                          <p:stCondLst>
                                            <p:cond delay="999"/>
                                          </p:stCondLst>
                                        </p:cTn>
                                        <p:tgtEl>
                                          <p:spTgt spid="80"/>
                                        </p:tgtEl>
                                        <p:attrNameLst>
                                          <p:attrName>style.visibility</p:attrName>
                                        </p:attrNameLst>
                                      </p:cBhvr>
                                      <p:to>
                                        <p:strVal val="hidden"/>
                                      </p:to>
                                    </p:set>
                                  </p:childTnLst>
                                </p:cTn>
                              </p:par>
                              <p:par>
                                <p:cTn id="68" presetID="23" presetClass="entr" presetSubtype="16" fill="hold" grpId="0" nodeType="withEffect">
                                  <p:stCondLst>
                                    <p:cond delay="300"/>
                                  </p:stCondLst>
                                  <p:childTnLst>
                                    <p:set>
                                      <p:cBhvr>
                                        <p:cTn id="69" dur="1" fill="hold">
                                          <p:stCondLst>
                                            <p:cond delay="0"/>
                                          </p:stCondLst>
                                        </p:cTn>
                                        <p:tgtEl>
                                          <p:spTgt spid="81"/>
                                        </p:tgtEl>
                                        <p:attrNameLst>
                                          <p:attrName>style.visibility</p:attrName>
                                        </p:attrNameLst>
                                      </p:cBhvr>
                                      <p:to>
                                        <p:strVal val="visible"/>
                                      </p:to>
                                    </p:set>
                                    <p:anim calcmode="lin" valueType="num">
                                      <p:cBhvr>
                                        <p:cTn id="70" dur="1000" fill="hold"/>
                                        <p:tgtEl>
                                          <p:spTgt spid="81"/>
                                        </p:tgtEl>
                                        <p:attrNameLst>
                                          <p:attrName>ppt_w</p:attrName>
                                        </p:attrNameLst>
                                      </p:cBhvr>
                                      <p:tavLst>
                                        <p:tav tm="0">
                                          <p:val>
                                            <p:fltVal val="0"/>
                                          </p:val>
                                        </p:tav>
                                        <p:tav tm="100000">
                                          <p:val>
                                            <p:strVal val="#ppt_w"/>
                                          </p:val>
                                        </p:tav>
                                      </p:tavLst>
                                    </p:anim>
                                    <p:anim calcmode="lin" valueType="num">
                                      <p:cBhvr>
                                        <p:cTn id="71" dur="1000" fill="hold"/>
                                        <p:tgtEl>
                                          <p:spTgt spid="81"/>
                                        </p:tgtEl>
                                        <p:attrNameLst>
                                          <p:attrName>ppt_h</p:attrName>
                                        </p:attrNameLst>
                                      </p:cBhvr>
                                      <p:tavLst>
                                        <p:tav tm="0">
                                          <p:val>
                                            <p:fltVal val="0"/>
                                          </p:val>
                                        </p:tav>
                                        <p:tav tm="100000">
                                          <p:val>
                                            <p:strVal val="#ppt_h"/>
                                          </p:val>
                                        </p:tav>
                                      </p:tavLst>
                                    </p:anim>
                                  </p:childTnLst>
                                </p:cTn>
                              </p:par>
                              <p:par>
                                <p:cTn id="72" presetID="6" presetClass="exit" presetSubtype="32" fill="hold" grpId="1" nodeType="withEffect">
                                  <p:stCondLst>
                                    <p:cond delay="300"/>
                                  </p:stCondLst>
                                  <p:childTnLst>
                                    <p:animEffect transition="out" filter="circle(out)">
                                      <p:cBhvr>
                                        <p:cTn id="73" dur="1000"/>
                                        <p:tgtEl>
                                          <p:spTgt spid="81"/>
                                        </p:tgtEl>
                                      </p:cBhvr>
                                    </p:animEffect>
                                    <p:set>
                                      <p:cBhvr>
                                        <p:cTn id="74" dur="1" fill="hold">
                                          <p:stCondLst>
                                            <p:cond delay="999"/>
                                          </p:stCondLst>
                                        </p:cTn>
                                        <p:tgtEl>
                                          <p:spTgt spid="81"/>
                                        </p:tgtEl>
                                        <p:attrNameLst>
                                          <p:attrName>style.visibility</p:attrName>
                                        </p:attrNameLst>
                                      </p:cBhvr>
                                      <p:to>
                                        <p:strVal val="hidden"/>
                                      </p:to>
                                    </p:set>
                                  </p:childTnLst>
                                </p:cTn>
                              </p:par>
                              <p:par>
                                <p:cTn id="75" presetID="23" presetClass="entr" presetSubtype="16"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 calcmode="lin" valueType="num">
                                      <p:cBhvr>
                                        <p:cTn id="77" dur="1000" fill="hold"/>
                                        <p:tgtEl>
                                          <p:spTgt spid="82"/>
                                        </p:tgtEl>
                                        <p:attrNameLst>
                                          <p:attrName>ppt_w</p:attrName>
                                        </p:attrNameLst>
                                      </p:cBhvr>
                                      <p:tavLst>
                                        <p:tav tm="0">
                                          <p:val>
                                            <p:fltVal val="0"/>
                                          </p:val>
                                        </p:tav>
                                        <p:tav tm="100000">
                                          <p:val>
                                            <p:strVal val="#ppt_w"/>
                                          </p:val>
                                        </p:tav>
                                      </p:tavLst>
                                    </p:anim>
                                    <p:anim calcmode="lin" valueType="num">
                                      <p:cBhvr>
                                        <p:cTn id="78" dur="1000" fill="hold"/>
                                        <p:tgtEl>
                                          <p:spTgt spid="82"/>
                                        </p:tgtEl>
                                        <p:attrNameLst>
                                          <p:attrName>ppt_h</p:attrName>
                                        </p:attrNameLst>
                                      </p:cBhvr>
                                      <p:tavLst>
                                        <p:tav tm="0">
                                          <p:val>
                                            <p:fltVal val="0"/>
                                          </p:val>
                                        </p:tav>
                                        <p:tav tm="100000">
                                          <p:val>
                                            <p:strVal val="#ppt_h"/>
                                          </p:val>
                                        </p:tav>
                                      </p:tavLst>
                                    </p:anim>
                                  </p:childTnLst>
                                </p:cTn>
                              </p:par>
                              <p:par>
                                <p:cTn id="79" presetID="6" presetClass="exit" presetSubtype="32" fill="hold" grpId="1" nodeType="withEffect">
                                  <p:stCondLst>
                                    <p:cond delay="0"/>
                                  </p:stCondLst>
                                  <p:childTnLst>
                                    <p:animEffect transition="out" filter="circle(out)">
                                      <p:cBhvr>
                                        <p:cTn id="80" dur="1000"/>
                                        <p:tgtEl>
                                          <p:spTgt spid="82"/>
                                        </p:tgtEl>
                                      </p:cBhvr>
                                    </p:animEffect>
                                    <p:set>
                                      <p:cBhvr>
                                        <p:cTn id="81" dur="1" fill="hold">
                                          <p:stCondLst>
                                            <p:cond delay="999"/>
                                          </p:stCondLst>
                                        </p:cTn>
                                        <p:tgtEl>
                                          <p:spTgt spid="82"/>
                                        </p:tgtEl>
                                        <p:attrNameLst>
                                          <p:attrName>style.visibility</p:attrName>
                                        </p:attrNameLst>
                                      </p:cBhvr>
                                      <p:to>
                                        <p:strVal val="hidden"/>
                                      </p:to>
                                    </p:set>
                                  </p:childTnLst>
                                </p:cTn>
                              </p:par>
                              <p:par>
                                <p:cTn id="82" presetID="23" presetClass="entr" presetSubtype="16" fill="hold" grpId="0" nodeType="withEffect">
                                  <p:stCondLst>
                                    <p:cond delay="0"/>
                                  </p:stCondLst>
                                  <p:childTnLst>
                                    <p:set>
                                      <p:cBhvr>
                                        <p:cTn id="83" dur="1" fill="hold">
                                          <p:stCondLst>
                                            <p:cond delay="0"/>
                                          </p:stCondLst>
                                        </p:cTn>
                                        <p:tgtEl>
                                          <p:spTgt spid="83"/>
                                        </p:tgtEl>
                                        <p:attrNameLst>
                                          <p:attrName>style.visibility</p:attrName>
                                        </p:attrNameLst>
                                      </p:cBhvr>
                                      <p:to>
                                        <p:strVal val="visible"/>
                                      </p:to>
                                    </p:set>
                                    <p:anim calcmode="lin" valueType="num">
                                      <p:cBhvr>
                                        <p:cTn id="84" dur="1000" fill="hold"/>
                                        <p:tgtEl>
                                          <p:spTgt spid="83"/>
                                        </p:tgtEl>
                                        <p:attrNameLst>
                                          <p:attrName>ppt_w</p:attrName>
                                        </p:attrNameLst>
                                      </p:cBhvr>
                                      <p:tavLst>
                                        <p:tav tm="0">
                                          <p:val>
                                            <p:fltVal val="0"/>
                                          </p:val>
                                        </p:tav>
                                        <p:tav tm="100000">
                                          <p:val>
                                            <p:strVal val="#ppt_w"/>
                                          </p:val>
                                        </p:tav>
                                      </p:tavLst>
                                    </p:anim>
                                    <p:anim calcmode="lin" valueType="num">
                                      <p:cBhvr>
                                        <p:cTn id="85" dur="1000" fill="hold"/>
                                        <p:tgtEl>
                                          <p:spTgt spid="83"/>
                                        </p:tgtEl>
                                        <p:attrNameLst>
                                          <p:attrName>ppt_h</p:attrName>
                                        </p:attrNameLst>
                                      </p:cBhvr>
                                      <p:tavLst>
                                        <p:tav tm="0">
                                          <p:val>
                                            <p:fltVal val="0"/>
                                          </p:val>
                                        </p:tav>
                                        <p:tav tm="100000">
                                          <p:val>
                                            <p:strVal val="#ppt_h"/>
                                          </p:val>
                                        </p:tav>
                                      </p:tavLst>
                                    </p:anim>
                                  </p:childTnLst>
                                </p:cTn>
                              </p:par>
                              <p:par>
                                <p:cTn id="86" presetID="6" presetClass="exit" presetSubtype="32" fill="hold" grpId="1" nodeType="withEffect">
                                  <p:stCondLst>
                                    <p:cond delay="0"/>
                                  </p:stCondLst>
                                  <p:childTnLst>
                                    <p:animEffect transition="out" filter="circle(out)">
                                      <p:cBhvr>
                                        <p:cTn id="87" dur="1000"/>
                                        <p:tgtEl>
                                          <p:spTgt spid="83"/>
                                        </p:tgtEl>
                                      </p:cBhvr>
                                    </p:animEffect>
                                    <p:set>
                                      <p:cBhvr>
                                        <p:cTn id="88" dur="1" fill="hold">
                                          <p:stCondLst>
                                            <p:cond delay="999"/>
                                          </p:stCondLst>
                                        </p:cTn>
                                        <p:tgtEl>
                                          <p:spTgt spid="83"/>
                                        </p:tgtEl>
                                        <p:attrNameLst>
                                          <p:attrName>style.visibility</p:attrName>
                                        </p:attrNameLst>
                                      </p:cBhvr>
                                      <p:to>
                                        <p:strVal val="hidden"/>
                                      </p:to>
                                    </p:set>
                                  </p:childTnLst>
                                </p:cTn>
                              </p:par>
                              <p:par>
                                <p:cTn id="89" presetID="23" presetClass="entr" presetSubtype="16" fill="hold" grpId="0"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p:cTn id="91" dur="1000" fill="hold"/>
                                        <p:tgtEl>
                                          <p:spTgt spid="84"/>
                                        </p:tgtEl>
                                        <p:attrNameLst>
                                          <p:attrName>ppt_w</p:attrName>
                                        </p:attrNameLst>
                                      </p:cBhvr>
                                      <p:tavLst>
                                        <p:tav tm="0">
                                          <p:val>
                                            <p:fltVal val="0"/>
                                          </p:val>
                                        </p:tav>
                                        <p:tav tm="100000">
                                          <p:val>
                                            <p:strVal val="#ppt_w"/>
                                          </p:val>
                                        </p:tav>
                                      </p:tavLst>
                                    </p:anim>
                                    <p:anim calcmode="lin" valueType="num">
                                      <p:cBhvr>
                                        <p:cTn id="92" dur="1000" fill="hold"/>
                                        <p:tgtEl>
                                          <p:spTgt spid="84"/>
                                        </p:tgtEl>
                                        <p:attrNameLst>
                                          <p:attrName>ppt_h</p:attrName>
                                        </p:attrNameLst>
                                      </p:cBhvr>
                                      <p:tavLst>
                                        <p:tav tm="0">
                                          <p:val>
                                            <p:fltVal val="0"/>
                                          </p:val>
                                        </p:tav>
                                        <p:tav tm="100000">
                                          <p:val>
                                            <p:strVal val="#ppt_h"/>
                                          </p:val>
                                        </p:tav>
                                      </p:tavLst>
                                    </p:anim>
                                  </p:childTnLst>
                                </p:cTn>
                              </p:par>
                              <p:par>
                                <p:cTn id="93" presetID="6" presetClass="exit" presetSubtype="32" fill="hold" grpId="1" nodeType="withEffect">
                                  <p:stCondLst>
                                    <p:cond delay="0"/>
                                  </p:stCondLst>
                                  <p:childTnLst>
                                    <p:animEffect transition="out" filter="circle(out)">
                                      <p:cBhvr>
                                        <p:cTn id="94" dur="1000"/>
                                        <p:tgtEl>
                                          <p:spTgt spid="84"/>
                                        </p:tgtEl>
                                      </p:cBhvr>
                                    </p:animEffect>
                                    <p:set>
                                      <p:cBhvr>
                                        <p:cTn id="95" dur="1" fill="hold">
                                          <p:stCondLst>
                                            <p:cond delay="999"/>
                                          </p:stCondLst>
                                        </p:cTn>
                                        <p:tgtEl>
                                          <p:spTgt spid="84"/>
                                        </p:tgtEl>
                                        <p:attrNameLst>
                                          <p:attrName>style.visibility</p:attrName>
                                        </p:attrNameLst>
                                      </p:cBhvr>
                                      <p:to>
                                        <p:strVal val="hidden"/>
                                      </p:to>
                                    </p:set>
                                  </p:childTnLst>
                                </p:cTn>
                              </p:par>
                              <p:par>
                                <p:cTn id="96" presetID="23" presetClass="entr" presetSubtype="16" fill="hold" grpId="0" nodeType="withEffect">
                                  <p:stCondLst>
                                    <p:cond delay="300"/>
                                  </p:stCondLst>
                                  <p:childTnLst>
                                    <p:set>
                                      <p:cBhvr>
                                        <p:cTn id="97" dur="1" fill="hold">
                                          <p:stCondLst>
                                            <p:cond delay="0"/>
                                          </p:stCondLst>
                                        </p:cTn>
                                        <p:tgtEl>
                                          <p:spTgt spid="85"/>
                                        </p:tgtEl>
                                        <p:attrNameLst>
                                          <p:attrName>style.visibility</p:attrName>
                                        </p:attrNameLst>
                                      </p:cBhvr>
                                      <p:to>
                                        <p:strVal val="visible"/>
                                      </p:to>
                                    </p:set>
                                    <p:anim calcmode="lin" valueType="num">
                                      <p:cBhvr>
                                        <p:cTn id="98" dur="1000" fill="hold"/>
                                        <p:tgtEl>
                                          <p:spTgt spid="85"/>
                                        </p:tgtEl>
                                        <p:attrNameLst>
                                          <p:attrName>ppt_w</p:attrName>
                                        </p:attrNameLst>
                                      </p:cBhvr>
                                      <p:tavLst>
                                        <p:tav tm="0">
                                          <p:val>
                                            <p:fltVal val="0"/>
                                          </p:val>
                                        </p:tav>
                                        <p:tav tm="100000">
                                          <p:val>
                                            <p:strVal val="#ppt_w"/>
                                          </p:val>
                                        </p:tav>
                                      </p:tavLst>
                                    </p:anim>
                                    <p:anim calcmode="lin" valueType="num">
                                      <p:cBhvr>
                                        <p:cTn id="99" dur="1000" fill="hold"/>
                                        <p:tgtEl>
                                          <p:spTgt spid="85"/>
                                        </p:tgtEl>
                                        <p:attrNameLst>
                                          <p:attrName>ppt_h</p:attrName>
                                        </p:attrNameLst>
                                      </p:cBhvr>
                                      <p:tavLst>
                                        <p:tav tm="0">
                                          <p:val>
                                            <p:fltVal val="0"/>
                                          </p:val>
                                        </p:tav>
                                        <p:tav tm="100000">
                                          <p:val>
                                            <p:strVal val="#ppt_h"/>
                                          </p:val>
                                        </p:tav>
                                      </p:tavLst>
                                    </p:anim>
                                  </p:childTnLst>
                                </p:cTn>
                              </p:par>
                              <p:par>
                                <p:cTn id="100" presetID="6" presetClass="exit" presetSubtype="32" fill="hold" grpId="1" nodeType="withEffect">
                                  <p:stCondLst>
                                    <p:cond delay="300"/>
                                  </p:stCondLst>
                                  <p:childTnLst>
                                    <p:animEffect transition="out" filter="circle(out)">
                                      <p:cBhvr>
                                        <p:cTn id="101" dur="1000"/>
                                        <p:tgtEl>
                                          <p:spTgt spid="85"/>
                                        </p:tgtEl>
                                      </p:cBhvr>
                                    </p:animEffect>
                                    <p:set>
                                      <p:cBhvr>
                                        <p:cTn id="102" dur="1" fill="hold">
                                          <p:stCondLst>
                                            <p:cond delay="999"/>
                                          </p:stCondLst>
                                        </p:cTn>
                                        <p:tgtEl>
                                          <p:spTgt spid="85"/>
                                        </p:tgtEl>
                                        <p:attrNameLst>
                                          <p:attrName>style.visibility</p:attrName>
                                        </p:attrNameLst>
                                      </p:cBhvr>
                                      <p:to>
                                        <p:strVal val="hidden"/>
                                      </p:to>
                                    </p:set>
                                  </p:childTnLst>
                                </p:cTn>
                              </p:par>
                              <p:par>
                                <p:cTn id="103" presetID="23" presetClass="entr" presetSubtype="16" fill="hold" grpId="0" nodeType="withEffect">
                                  <p:stCondLst>
                                    <p:cond delay="0"/>
                                  </p:stCondLst>
                                  <p:childTnLst>
                                    <p:set>
                                      <p:cBhvr>
                                        <p:cTn id="104" dur="1" fill="hold">
                                          <p:stCondLst>
                                            <p:cond delay="0"/>
                                          </p:stCondLst>
                                        </p:cTn>
                                        <p:tgtEl>
                                          <p:spTgt spid="86"/>
                                        </p:tgtEl>
                                        <p:attrNameLst>
                                          <p:attrName>style.visibility</p:attrName>
                                        </p:attrNameLst>
                                      </p:cBhvr>
                                      <p:to>
                                        <p:strVal val="visible"/>
                                      </p:to>
                                    </p:set>
                                    <p:anim calcmode="lin" valueType="num">
                                      <p:cBhvr>
                                        <p:cTn id="105" dur="1000" fill="hold"/>
                                        <p:tgtEl>
                                          <p:spTgt spid="86"/>
                                        </p:tgtEl>
                                        <p:attrNameLst>
                                          <p:attrName>ppt_w</p:attrName>
                                        </p:attrNameLst>
                                      </p:cBhvr>
                                      <p:tavLst>
                                        <p:tav tm="0">
                                          <p:val>
                                            <p:fltVal val="0"/>
                                          </p:val>
                                        </p:tav>
                                        <p:tav tm="100000">
                                          <p:val>
                                            <p:strVal val="#ppt_w"/>
                                          </p:val>
                                        </p:tav>
                                      </p:tavLst>
                                    </p:anim>
                                    <p:anim calcmode="lin" valueType="num">
                                      <p:cBhvr>
                                        <p:cTn id="106" dur="1000" fill="hold"/>
                                        <p:tgtEl>
                                          <p:spTgt spid="86"/>
                                        </p:tgtEl>
                                        <p:attrNameLst>
                                          <p:attrName>ppt_h</p:attrName>
                                        </p:attrNameLst>
                                      </p:cBhvr>
                                      <p:tavLst>
                                        <p:tav tm="0">
                                          <p:val>
                                            <p:fltVal val="0"/>
                                          </p:val>
                                        </p:tav>
                                        <p:tav tm="100000">
                                          <p:val>
                                            <p:strVal val="#ppt_h"/>
                                          </p:val>
                                        </p:tav>
                                      </p:tavLst>
                                    </p:anim>
                                  </p:childTnLst>
                                </p:cTn>
                              </p:par>
                              <p:par>
                                <p:cTn id="107" presetID="6" presetClass="exit" presetSubtype="32" fill="hold" grpId="1" nodeType="withEffect">
                                  <p:stCondLst>
                                    <p:cond delay="0"/>
                                  </p:stCondLst>
                                  <p:childTnLst>
                                    <p:animEffect transition="out" filter="circle(out)">
                                      <p:cBhvr>
                                        <p:cTn id="108" dur="1000"/>
                                        <p:tgtEl>
                                          <p:spTgt spid="86"/>
                                        </p:tgtEl>
                                      </p:cBhvr>
                                    </p:animEffect>
                                    <p:set>
                                      <p:cBhvr>
                                        <p:cTn id="109" dur="1" fill="hold">
                                          <p:stCondLst>
                                            <p:cond delay="999"/>
                                          </p:stCondLst>
                                        </p:cTn>
                                        <p:tgtEl>
                                          <p:spTgt spid="86"/>
                                        </p:tgtEl>
                                        <p:attrNameLst>
                                          <p:attrName>style.visibility</p:attrName>
                                        </p:attrNameLst>
                                      </p:cBhvr>
                                      <p:to>
                                        <p:strVal val="hidden"/>
                                      </p:to>
                                    </p:set>
                                  </p:childTnLst>
                                </p:cTn>
                              </p:par>
                              <p:par>
                                <p:cTn id="110" presetID="23" presetClass="entr" presetSubtype="16" fill="hold" grpId="0" nodeType="withEffect">
                                  <p:stCondLst>
                                    <p:cond delay="0"/>
                                  </p:stCondLst>
                                  <p:childTnLst>
                                    <p:set>
                                      <p:cBhvr>
                                        <p:cTn id="111" dur="1" fill="hold">
                                          <p:stCondLst>
                                            <p:cond delay="0"/>
                                          </p:stCondLst>
                                        </p:cTn>
                                        <p:tgtEl>
                                          <p:spTgt spid="87"/>
                                        </p:tgtEl>
                                        <p:attrNameLst>
                                          <p:attrName>style.visibility</p:attrName>
                                        </p:attrNameLst>
                                      </p:cBhvr>
                                      <p:to>
                                        <p:strVal val="visible"/>
                                      </p:to>
                                    </p:set>
                                    <p:anim calcmode="lin" valueType="num">
                                      <p:cBhvr>
                                        <p:cTn id="112" dur="1000" fill="hold"/>
                                        <p:tgtEl>
                                          <p:spTgt spid="87"/>
                                        </p:tgtEl>
                                        <p:attrNameLst>
                                          <p:attrName>ppt_w</p:attrName>
                                        </p:attrNameLst>
                                      </p:cBhvr>
                                      <p:tavLst>
                                        <p:tav tm="0">
                                          <p:val>
                                            <p:fltVal val="0"/>
                                          </p:val>
                                        </p:tav>
                                        <p:tav tm="100000">
                                          <p:val>
                                            <p:strVal val="#ppt_w"/>
                                          </p:val>
                                        </p:tav>
                                      </p:tavLst>
                                    </p:anim>
                                    <p:anim calcmode="lin" valueType="num">
                                      <p:cBhvr>
                                        <p:cTn id="113" dur="1000" fill="hold"/>
                                        <p:tgtEl>
                                          <p:spTgt spid="87"/>
                                        </p:tgtEl>
                                        <p:attrNameLst>
                                          <p:attrName>ppt_h</p:attrName>
                                        </p:attrNameLst>
                                      </p:cBhvr>
                                      <p:tavLst>
                                        <p:tav tm="0">
                                          <p:val>
                                            <p:fltVal val="0"/>
                                          </p:val>
                                        </p:tav>
                                        <p:tav tm="100000">
                                          <p:val>
                                            <p:strVal val="#ppt_h"/>
                                          </p:val>
                                        </p:tav>
                                      </p:tavLst>
                                    </p:anim>
                                  </p:childTnLst>
                                </p:cTn>
                              </p:par>
                              <p:par>
                                <p:cTn id="114" presetID="6" presetClass="exit" presetSubtype="32" fill="hold" grpId="1" nodeType="withEffect">
                                  <p:stCondLst>
                                    <p:cond delay="0"/>
                                  </p:stCondLst>
                                  <p:childTnLst>
                                    <p:animEffect transition="out" filter="circle(out)">
                                      <p:cBhvr>
                                        <p:cTn id="115" dur="1000"/>
                                        <p:tgtEl>
                                          <p:spTgt spid="87"/>
                                        </p:tgtEl>
                                      </p:cBhvr>
                                    </p:animEffect>
                                    <p:set>
                                      <p:cBhvr>
                                        <p:cTn id="116" dur="1" fill="hold">
                                          <p:stCondLst>
                                            <p:cond delay="999"/>
                                          </p:stCondLst>
                                        </p:cTn>
                                        <p:tgtEl>
                                          <p:spTgt spid="87"/>
                                        </p:tgtEl>
                                        <p:attrNameLst>
                                          <p:attrName>style.visibility</p:attrName>
                                        </p:attrNameLst>
                                      </p:cBhvr>
                                      <p:to>
                                        <p:strVal val="hidden"/>
                                      </p:to>
                                    </p:set>
                                  </p:childTnLst>
                                </p:cTn>
                              </p:par>
                              <p:par>
                                <p:cTn id="117" presetID="23" presetClass="entr" presetSubtype="16" fill="hold" grpId="0" nodeType="withEffect">
                                  <p:stCondLst>
                                    <p:cond delay="300"/>
                                  </p:stCondLst>
                                  <p:childTnLst>
                                    <p:set>
                                      <p:cBhvr>
                                        <p:cTn id="118" dur="1" fill="hold">
                                          <p:stCondLst>
                                            <p:cond delay="0"/>
                                          </p:stCondLst>
                                        </p:cTn>
                                        <p:tgtEl>
                                          <p:spTgt spid="88"/>
                                        </p:tgtEl>
                                        <p:attrNameLst>
                                          <p:attrName>style.visibility</p:attrName>
                                        </p:attrNameLst>
                                      </p:cBhvr>
                                      <p:to>
                                        <p:strVal val="visible"/>
                                      </p:to>
                                    </p:set>
                                    <p:anim calcmode="lin" valueType="num">
                                      <p:cBhvr>
                                        <p:cTn id="119" dur="1000" fill="hold"/>
                                        <p:tgtEl>
                                          <p:spTgt spid="88"/>
                                        </p:tgtEl>
                                        <p:attrNameLst>
                                          <p:attrName>ppt_w</p:attrName>
                                        </p:attrNameLst>
                                      </p:cBhvr>
                                      <p:tavLst>
                                        <p:tav tm="0">
                                          <p:val>
                                            <p:fltVal val="0"/>
                                          </p:val>
                                        </p:tav>
                                        <p:tav tm="100000">
                                          <p:val>
                                            <p:strVal val="#ppt_w"/>
                                          </p:val>
                                        </p:tav>
                                      </p:tavLst>
                                    </p:anim>
                                    <p:anim calcmode="lin" valueType="num">
                                      <p:cBhvr>
                                        <p:cTn id="120" dur="1000" fill="hold"/>
                                        <p:tgtEl>
                                          <p:spTgt spid="88"/>
                                        </p:tgtEl>
                                        <p:attrNameLst>
                                          <p:attrName>ppt_h</p:attrName>
                                        </p:attrNameLst>
                                      </p:cBhvr>
                                      <p:tavLst>
                                        <p:tav tm="0">
                                          <p:val>
                                            <p:fltVal val="0"/>
                                          </p:val>
                                        </p:tav>
                                        <p:tav tm="100000">
                                          <p:val>
                                            <p:strVal val="#ppt_h"/>
                                          </p:val>
                                        </p:tav>
                                      </p:tavLst>
                                    </p:anim>
                                  </p:childTnLst>
                                </p:cTn>
                              </p:par>
                              <p:par>
                                <p:cTn id="121" presetID="6" presetClass="exit" presetSubtype="32" fill="hold" grpId="1" nodeType="withEffect">
                                  <p:stCondLst>
                                    <p:cond delay="300"/>
                                  </p:stCondLst>
                                  <p:childTnLst>
                                    <p:animEffect transition="out" filter="circle(out)">
                                      <p:cBhvr>
                                        <p:cTn id="122" dur="1000"/>
                                        <p:tgtEl>
                                          <p:spTgt spid="88"/>
                                        </p:tgtEl>
                                      </p:cBhvr>
                                    </p:animEffect>
                                    <p:set>
                                      <p:cBhvr>
                                        <p:cTn id="123" dur="1" fill="hold">
                                          <p:stCondLst>
                                            <p:cond delay="999"/>
                                          </p:stCondLst>
                                        </p:cTn>
                                        <p:tgtEl>
                                          <p:spTgt spid="88"/>
                                        </p:tgtEl>
                                        <p:attrNameLst>
                                          <p:attrName>style.visibility</p:attrName>
                                        </p:attrNameLst>
                                      </p:cBhvr>
                                      <p:to>
                                        <p:strVal val="hidden"/>
                                      </p:to>
                                    </p:set>
                                  </p:childTnLst>
                                </p:cTn>
                              </p:par>
                              <p:par>
                                <p:cTn id="124" presetID="23" presetClass="entr" presetSubtype="16" fill="hold" grpId="0" nodeType="withEffect">
                                  <p:stCondLst>
                                    <p:cond delay="0"/>
                                  </p:stCondLst>
                                  <p:childTnLst>
                                    <p:set>
                                      <p:cBhvr>
                                        <p:cTn id="125" dur="1" fill="hold">
                                          <p:stCondLst>
                                            <p:cond delay="0"/>
                                          </p:stCondLst>
                                        </p:cTn>
                                        <p:tgtEl>
                                          <p:spTgt spid="89"/>
                                        </p:tgtEl>
                                        <p:attrNameLst>
                                          <p:attrName>style.visibility</p:attrName>
                                        </p:attrNameLst>
                                      </p:cBhvr>
                                      <p:to>
                                        <p:strVal val="visible"/>
                                      </p:to>
                                    </p:set>
                                    <p:anim calcmode="lin" valueType="num">
                                      <p:cBhvr>
                                        <p:cTn id="126" dur="1000" fill="hold"/>
                                        <p:tgtEl>
                                          <p:spTgt spid="89"/>
                                        </p:tgtEl>
                                        <p:attrNameLst>
                                          <p:attrName>ppt_w</p:attrName>
                                        </p:attrNameLst>
                                      </p:cBhvr>
                                      <p:tavLst>
                                        <p:tav tm="0">
                                          <p:val>
                                            <p:fltVal val="0"/>
                                          </p:val>
                                        </p:tav>
                                        <p:tav tm="100000">
                                          <p:val>
                                            <p:strVal val="#ppt_w"/>
                                          </p:val>
                                        </p:tav>
                                      </p:tavLst>
                                    </p:anim>
                                    <p:anim calcmode="lin" valueType="num">
                                      <p:cBhvr>
                                        <p:cTn id="127" dur="1000" fill="hold"/>
                                        <p:tgtEl>
                                          <p:spTgt spid="89"/>
                                        </p:tgtEl>
                                        <p:attrNameLst>
                                          <p:attrName>ppt_h</p:attrName>
                                        </p:attrNameLst>
                                      </p:cBhvr>
                                      <p:tavLst>
                                        <p:tav tm="0">
                                          <p:val>
                                            <p:fltVal val="0"/>
                                          </p:val>
                                        </p:tav>
                                        <p:tav tm="100000">
                                          <p:val>
                                            <p:strVal val="#ppt_h"/>
                                          </p:val>
                                        </p:tav>
                                      </p:tavLst>
                                    </p:anim>
                                  </p:childTnLst>
                                </p:cTn>
                              </p:par>
                              <p:par>
                                <p:cTn id="128" presetID="6" presetClass="exit" presetSubtype="32" fill="hold" grpId="1" nodeType="withEffect">
                                  <p:stCondLst>
                                    <p:cond delay="0"/>
                                  </p:stCondLst>
                                  <p:childTnLst>
                                    <p:animEffect transition="out" filter="circle(out)">
                                      <p:cBhvr>
                                        <p:cTn id="129" dur="1000"/>
                                        <p:tgtEl>
                                          <p:spTgt spid="89"/>
                                        </p:tgtEl>
                                      </p:cBhvr>
                                    </p:animEffect>
                                    <p:set>
                                      <p:cBhvr>
                                        <p:cTn id="130" dur="1" fill="hold">
                                          <p:stCondLst>
                                            <p:cond delay="999"/>
                                          </p:stCondLst>
                                        </p:cTn>
                                        <p:tgtEl>
                                          <p:spTgt spid="89"/>
                                        </p:tgtEl>
                                        <p:attrNameLst>
                                          <p:attrName>style.visibility</p:attrName>
                                        </p:attrNameLst>
                                      </p:cBhvr>
                                      <p:to>
                                        <p:strVal val="hidden"/>
                                      </p:to>
                                    </p:set>
                                  </p:childTnLst>
                                </p:cTn>
                              </p:par>
                              <p:par>
                                <p:cTn id="131" presetID="23" presetClass="entr" presetSubtype="16"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p:cTn id="133" dur="1000" fill="hold"/>
                                        <p:tgtEl>
                                          <p:spTgt spid="90"/>
                                        </p:tgtEl>
                                        <p:attrNameLst>
                                          <p:attrName>ppt_w</p:attrName>
                                        </p:attrNameLst>
                                      </p:cBhvr>
                                      <p:tavLst>
                                        <p:tav tm="0">
                                          <p:val>
                                            <p:fltVal val="0"/>
                                          </p:val>
                                        </p:tav>
                                        <p:tav tm="100000">
                                          <p:val>
                                            <p:strVal val="#ppt_w"/>
                                          </p:val>
                                        </p:tav>
                                      </p:tavLst>
                                    </p:anim>
                                    <p:anim calcmode="lin" valueType="num">
                                      <p:cBhvr>
                                        <p:cTn id="134" dur="1000" fill="hold"/>
                                        <p:tgtEl>
                                          <p:spTgt spid="90"/>
                                        </p:tgtEl>
                                        <p:attrNameLst>
                                          <p:attrName>ppt_h</p:attrName>
                                        </p:attrNameLst>
                                      </p:cBhvr>
                                      <p:tavLst>
                                        <p:tav tm="0">
                                          <p:val>
                                            <p:fltVal val="0"/>
                                          </p:val>
                                        </p:tav>
                                        <p:tav tm="100000">
                                          <p:val>
                                            <p:strVal val="#ppt_h"/>
                                          </p:val>
                                        </p:tav>
                                      </p:tavLst>
                                    </p:anim>
                                  </p:childTnLst>
                                </p:cTn>
                              </p:par>
                              <p:par>
                                <p:cTn id="135" presetID="6" presetClass="exit" presetSubtype="32" fill="hold" grpId="1" nodeType="withEffect">
                                  <p:stCondLst>
                                    <p:cond delay="0"/>
                                  </p:stCondLst>
                                  <p:childTnLst>
                                    <p:animEffect transition="out" filter="circle(out)">
                                      <p:cBhvr>
                                        <p:cTn id="136" dur="1000"/>
                                        <p:tgtEl>
                                          <p:spTgt spid="90"/>
                                        </p:tgtEl>
                                      </p:cBhvr>
                                    </p:animEffect>
                                    <p:set>
                                      <p:cBhvr>
                                        <p:cTn id="137" dur="1" fill="hold">
                                          <p:stCondLst>
                                            <p:cond delay="999"/>
                                          </p:stCondLst>
                                        </p:cTn>
                                        <p:tgtEl>
                                          <p:spTgt spid="90"/>
                                        </p:tgtEl>
                                        <p:attrNameLst>
                                          <p:attrName>style.visibility</p:attrName>
                                        </p:attrNameLst>
                                      </p:cBhvr>
                                      <p:to>
                                        <p:strVal val="hidden"/>
                                      </p:to>
                                    </p:set>
                                  </p:childTnLst>
                                </p:cTn>
                              </p:par>
                              <p:par>
                                <p:cTn id="138" presetID="23" presetClass="entr" presetSubtype="16" fill="hold" grpId="0" nodeType="withEffect">
                                  <p:stCondLst>
                                    <p:cond delay="0"/>
                                  </p:stCondLst>
                                  <p:childTnLst>
                                    <p:set>
                                      <p:cBhvr>
                                        <p:cTn id="139" dur="1" fill="hold">
                                          <p:stCondLst>
                                            <p:cond delay="0"/>
                                          </p:stCondLst>
                                        </p:cTn>
                                        <p:tgtEl>
                                          <p:spTgt spid="91"/>
                                        </p:tgtEl>
                                        <p:attrNameLst>
                                          <p:attrName>style.visibility</p:attrName>
                                        </p:attrNameLst>
                                      </p:cBhvr>
                                      <p:to>
                                        <p:strVal val="visible"/>
                                      </p:to>
                                    </p:set>
                                    <p:anim calcmode="lin" valueType="num">
                                      <p:cBhvr>
                                        <p:cTn id="140" dur="1000" fill="hold"/>
                                        <p:tgtEl>
                                          <p:spTgt spid="91"/>
                                        </p:tgtEl>
                                        <p:attrNameLst>
                                          <p:attrName>ppt_w</p:attrName>
                                        </p:attrNameLst>
                                      </p:cBhvr>
                                      <p:tavLst>
                                        <p:tav tm="0">
                                          <p:val>
                                            <p:fltVal val="0"/>
                                          </p:val>
                                        </p:tav>
                                        <p:tav tm="100000">
                                          <p:val>
                                            <p:strVal val="#ppt_w"/>
                                          </p:val>
                                        </p:tav>
                                      </p:tavLst>
                                    </p:anim>
                                    <p:anim calcmode="lin" valueType="num">
                                      <p:cBhvr>
                                        <p:cTn id="141" dur="1000" fill="hold"/>
                                        <p:tgtEl>
                                          <p:spTgt spid="91"/>
                                        </p:tgtEl>
                                        <p:attrNameLst>
                                          <p:attrName>ppt_h</p:attrName>
                                        </p:attrNameLst>
                                      </p:cBhvr>
                                      <p:tavLst>
                                        <p:tav tm="0">
                                          <p:val>
                                            <p:fltVal val="0"/>
                                          </p:val>
                                        </p:tav>
                                        <p:tav tm="100000">
                                          <p:val>
                                            <p:strVal val="#ppt_h"/>
                                          </p:val>
                                        </p:tav>
                                      </p:tavLst>
                                    </p:anim>
                                  </p:childTnLst>
                                </p:cTn>
                              </p:par>
                              <p:par>
                                <p:cTn id="142" presetID="6" presetClass="exit" presetSubtype="32" fill="hold" grpId="1" nodeType="withEffect">
                                  <p:stCondLst>
                                    <p:cond delay="0"/>
                                  </p:stCondLst>
                                  <p:childTnLst>
                                    <p:animEffect transition="out" filter="circle(out)">
                                      <p:cBhvr>
                                        <p:cTn id="143" dur="1000"/>
                                        <p:tgtEl>
                                          <p:spTgt spid="91"/>
                                        </p:tgtEl>
                                      </p:cBhvr>
                                    </p:animEffect>
                                    <p:set>
                                      <p:cBhvr>
                                        <p:cTn id="144" dur="1" fill="hold">
                                          <p:stCondLst>
                                            <p:cond delay="999"/>
                                          </p:stCondLst>
                                        </p:cTn>
                                        <p:tgtEl>
                                          <p:spTgt spid="91"/>
                                        </p:tgtEl>
                                        <p:attrNameLst>
                                          <p:attrName>style.visibility</p:attrName>
                                        </p:attrNameLst>
                                      </p:cBhvr>
                                      <p:to>
                                        <p:strVal val="hidden"/>
                                      </p:to>
                                    </p:set>
                                  </p:childTnLst>
                                </p:cTn>
                              </p:par>
                              <p:par>
                                <p:cTn id="145" presetID="23" presetClass="entr" presetSubtype="16" fill="hold" grpId="0" nodeType="withEffect">
                                  <p:stCondLst>
                                    <p:cond delay="0"/>
                                  </p:stCondLst>
                                  <p:childTnLst>
                                    <p:set>
                                      <p:cBhvr>
                                        <p:cTn id="146" dur="1" fill="hold">
                                          <p:stCondLst>
                                            <p:cond delay="0"/>
                                          </p:stCondLst>
                                        </p:cTn>
                                        <p:tgtEl>
                                          <p:spTgt spid="92"/>
                                        </p:tgtEl>
                                        <p:attrNameLst>
                                          <p:attrName>style.visibility</p:attrName>
                                        </p:attrNameLst>
                                      </p:cBhvr>
                                      <p:to>
                                        <p:strVal val="visible"/>
                                      </p:to>
                                    </p:set>
                                    <p:anim calcmode="lin" valueType="num">
                                      <p:cBhvr>
                                        <p:cTn id="147" dur="1000" fill="hold"/>
                                        <p:tgtEl>
                                          <p:spTgt spid="92"/>
                                        </p:tgtEl>
                                        <p:attrNameLst>
                                          <p:attrName>ppt_w</p:attrName>
                                        </p:attrNameLst>
                                      </p:cBhvr>
                                      <p:tavLst>
                                        <p:tav tm="0">
                                          <p:val>
                                            <p:fltVal val="0"/>
                                          </p:val>
                                        </p:tav>
                                        <p:tav tm="100000">
                                          <p:val>
                                            <p:strVal val="#ppt_w"/>
                                          </p:val>
                                        </p:tav>
                                      </p:tavLst>
                                    </p:anim>
                                    <p:anim calcmode="lin" valueType="num">
                                      <p:cBhvr>
                                        <p:cTn id="148" dur="1000" fill="hold"/>
                                        <p:tgtEl>
                                          <p:spTgt spid="92"/>
                                        </p:tgtEl>
                                        <p:attrNameLst>
                                          <p:attrName>ppt_h</p:attrName>
                                        </p:attrNameLst>
                                      </p:cBhvr>
                                      <p:tavLst>
                                        <p:tav tm="0">
                                          <p:val>
                                            <p:fltVal val="0"/>
                                          </p:val>
                                        </p:tav>
                                        <p:tav tm="100000">
                                          <p:val>
                                            <p:strVal val="#ppt_h"/>
                                          </p:val>
                                        </p:tav>
                                      </p:tavLst>
                                    </p:anim>
                                  </p:childTnLst>
                                </p:cTn>
                              </p:par>
                              <p:par>
                                <p:cTn id="149" presetID="6" presetClass="exit" presetSubtype="32" fill="hold" grpId="1" nodeType="withEffect">
                                  <p:stCondLst>
                                    <p:cond delay="0"/>
                                  </p:stCondLst>
                                  <p:childTnLst>
                                    <p:animEffect transition="out" filter="circle(out)">
                                      <p:cBhvr>
                                        <p:cTn id="150" dur="1000"/>
                                        <p:tgtEl>
                                          <p:spTgt spid="92"/>
                                        </p:tgtEl>
                                      </p:cBhvr>
                                    </p:animEffect>
                                    <p:set>
                                      <p:cBhvr>
                                        <p:cTn id="151" dur="1" fill="hold">
                                          <p:stCondLst>
                                            <p:cond delay="999"/>
                                          </p:stCondLst>
                                        </p:cTn>
                                        <p:tgtEl>
                                          <p:spTgt spid="92"/>
                                        </p:tgtEl>
                                        <p:attrNameLst>
                                          <p:attrName>style.visibility</p:attrName>
                                        </p:attrNameLst>
                                      </p:cBhvr>
                                      <p:to>
                                        <p:strVal val="hidden"/>
                                      </p:to>
                                    </p:set>
                                  </p:childTnLst>
                                </p:cTn>
                              </p:par>
                              <p:par>
                                <p:cTn id="152" presetID="23" presetClass="entr" presetSubtype="16" fill="hold" grpId="0" nodeType="withEffect">
                                  <p:stCondLst>
                                    <p:cond delay="300"/>
                                  </p:stCondLst>
                                  <p:childTnLst>
                                    <p:set>
                                      <p:cBhvr>
                                        <p:cTn id="153" dur="1" fill="hold">
                                          <p:stCondLst>
                                            <p:cond delay="0"/>
                                          </p:stCondLst>
                                        </p:cTn>
                                        <p:tgtEl>
                                          <p:spTgt spid="93"/>
                                        </p:tgtEl>
                                        <p:attrNameLst>
                                          <p:attrName>style.visibility</p:attrName>
                                        </p:attrNameLst>
                                      </p:cBhvr>
                                      <p:to>
                                        <p:strVal val="visible"/>
                                      </p:to>
                                    </p:set>
                                    <p:anim calcmode="lin" valueType="num">
                                      <p:cBhvr>
                                        <p:cTn id="154" dur="1000" fill="hold"/>
                                        <p:tgtEl>
                                          <p:spTgt spid="93"/>
                                        </p:tgtEl>
                                        <p:attrNameLst>
                                          <p:attrName>ppt_w</p:attrName>
                                        </p:attrNameLst>
                                      </p:cBhvr>
                                      <p:tavLst>
                                        <p:tav tm="0">
                                          <p:val>
                                            <p:fltVal val="0"/>
                                          </p:val>
                                        </p:tav>
                                        <p:tav tm="100000">
                                          <p:val>
                                            <p:strVal val="#ppt_w"/>
                                          </p:val>
                                        </p:tav>
                                      </p:tavLst>
                                    </p:anim>
                                    <p:anim calcmode="lin" valueType="num">
                                      <p:cBhvr>
                                        <p:cTn id="155" dur="1000" fill="hold"/>
                                        <p:tgtEl>
                                          <p:spTgt spid="93"/>
                                        </p:tgtEl>
                                        <p:attrNameLst>
                                          <p:attrName>ppt_h</p:attrName>
                                        </p:attrNameLst>
                                      </p:cBhvr>
                                      <p:tavLst>
                                        <p:tav tm="0">
                                          <p:val>
                                            <p:fltVal val="0"/>
                                          </p:val>
                                        </p:tav>
                                        <p:tav tm="100000">
                                          <p:val>
                                            <p:strVal val="#ppt_h"/>
                                          </p:val>
                                        </p:tav>
                                      </p:tavLst>
                                    </p:anim>
                                  </p:childTnLst>
                                </p:cTn>
                              </p:par>
                              <p:par>
                                <p:cTn id="156" presetID="6" presetClass="exit" presetSubtype="32" fill="hold" grpId="1" nodeType="withEffect">
                                  <p:stCondLst>
                                    <p:cond delay="300"/>
                                  </p:stCondLst>
                                  <p:childTnLst>
                                    <p:animEffect transition="out" filter="circle(out)">
                                      <p:cBhvr>
                                        <p:cTn id="157" dur="1000"/>
                                        <p:tgtEl>
                                          <p:spTgt spid="93"/>
                                        </p:tgtEl>
                                      </p:cBhvr>
                                    </p:animEffect>
                                    <p:set>
                                      <p:cBhvr>
                                        <p:cTn id="158" dur="1" fill="hold">
                                          <p:stCondLst>
                                            <p:cond delay="999"/>
                                          </p:stCondLst>
                                        </p:cTn>
                                        <p:tgtEl>
                                          <p:spTgt spid="93"/>
                                        </p:tgtEl>
                                        <p:attrNameLst>
                                          <p:attrName>style.visibility</p:attrName>
                                        </p:attrNameLst>
                                      </p:cBhvr>
                                      <p:to>
                                        <p:strVal val="hidden"/>
                                      </p:to>
                                    </p:set>
                                  </p:childTnLst>
                                </p:cTn>
                              </p:par>
                              <p:par>
                                <p:cTn id="159" presetID="23" presetClass="entr" presetSubtype="16" fill="hold" grpId="0" nodeType="withEffect">
                                  <p:stCondLst>
                                    <p:cond delay="300"/>
                                  </p:stCondLst>
                                  <p:childTnLst>
                                    <p:set>
                                      <p:cBhvr>
                                        <p:cTn id="160" dur="1" fill="hold">
                                          <p:stCondLst>
                                            <p:cond delay="0"/>
                                          </p:stCondLst>
                                        </p:cTn>
                                        <p:tgtEl>
                                          <p:spTgt spid="94"/>
                                        </p:tgtEl>
                                        <p:attrNameLst>
                                          <p:attrName>style.visibility</p:attrName>
                                        </p:attrNameLst>
                                      </p:cBhvr>
                                      <p:to>
                                        <p:strVal val="visible"/>
                                      </p:to>
                                    </p:set>
                                    <p:anim calcmode="lin" valueType="num">
                                      <p:cBhvr>
                                        <p:cTn id="161" dur="1000" fill="hold"/>
                                        <p:tgtEl>
                                          <p:spTgt spid="94"/>
                                        </p:tgtEl>
                                        <p:attrNameLst>
                                          <p:attrName>ppt_w</p:attrName>
                                        </p:attrNameLst>
                                      </p:cBhvr>
                                      <p:tavLst>
                                        <p:tav tm="0">
                                          <p:val>
                                            <p:fltVal val="0"/>
                                          </p:val>
                                        </p:tav>
                                        <p:tav tm="100000">
                                          <p:val>
                                            <p:strVal val="#ppt_w"/>
                                          </p:val>
                                        </p:tav>
                                      </p:tavLst>
                                    </p:anim>
                                    <p:anim calcmode="lin" valueType="num">
                                      <p:cBhvr>
                                        <p:cTn id="162" dur="1000" fill="hold"/>
                                        <p:tgtEl>
                                          <p:spTgt spid="94"/>
                                        </p:tgtEl>
                                        <p:attrNameLst>
                                          <p:attrName>ppt_h</p:attrName>
                                        </p:attrNameLst>
                                      </p:cBhvr>
                                      <p:tavLst>
                                        <p:tav tm="0">
                                          <p:val>
                                            <p:fltVal val="0"/>
                                          </p:val>
                                        </p:tav>
                                        <p:tav tm="100000">
                                          <p:val>
                                            <p:strVal val="#ppt_h"/>
                                          </p:val>
                                        </p:tav>
                                      </p:tavLst>
                                    </p:anim>
                                  </p:childTnLst>
                                </p:cTn>
                              </p:par>
                              <p:par>
                                <p:cTn id="163" presetID="6" presetClass="exit" presetSubtype="32" fill="hold" grpId="1" nodeType="withEffect">
                                  <p:stCondLst>
                                    <p:cond delay="300"/>
                                  </p:stCondLst>
                                  <p:childTnLst>
                                    <p:animEffect transition="out" filter="circle(out)">
                                      <p:cBhvr>
                                        <p:cTn id="164" dur="1000"/>
                                        <p:tgtEl>
                                          <p:spTgt spid="94"/>
                                        </p:tgtEl>
                                      </p:cBhvr>
                                    </p:animEffect>
                                    <p:set>
                                      <p:cBhvr>
                                        <p:cTn id="165" dur="1" fill="hold">
                                          <p:stCondLst>
                                            <p:cond delay="999"/>
                                          </p:stCondLst>
                                        </p:cTn>
                                        <p:tgtEl>
                                          <p:spTgt spid="94"/>
                                        </p:tgtEl>
                                        <p:attrNameLst>
                                          <p:attrName>style.visibility</p:attrName>
                                        </p:attrNameLst>
                                      </p:cBhvr>
                                      <p:to>
                                        <p:strVal val="hidden"/>
                                      </p:to>
                                    </p:set>
                                  </p:childTnLst>
                                </p:cTn>
                              </p:par>
                              <p:par>
                                <p:cTn id="166" presetID="23" presetClass="entr" presetSubtype="16" fill="hold" grpId="0" nodeType="withEffect">
                                  <p:stCondLst>
                                    <p:cond delay="0"/>
                                  </p:stCondLst>
                                  <p:childTnLst>
                                    <p:set>
                                      <p:cBhvr>
                                        <p:cTn id="167" dur="1" fill="hold">
                                          <p:stCondLst>
                                            <p:cond delay="0"/>
                                          </p:stCondLst>
                                        </p:cTn>
                                        <p:tgtEl>
                                          <p:spTgt spid="95"/>
                                        </p:tgtEl>
                                        <p:attrNameLst>
                                          <p:attrName>style.visibility</p:attrName>
                                        </p:attrNameLst>
                                      </p:cBhvr>
                                      <p:to>
                                        <p:strVal val="visible"/>
                                      </p:to>
                                    </p:set>
                                    <p:anim calcmode="lin" valueType="num">
                                      <p:cBhvr>
                                        <p:cTn id="168" dur="1000" fill="hold"/>
                                        <p:tgtEl>
                                          <p:spTgt spid="95"/>
                                        </p:tgtEl>
                                        <p:attrNameLst>
                                          <p:attrName>ppt_w</p:attrName>
                                        </p:attrNameLst>
                                      </p:cBhvr>
                                      <p:tavLst>
                                        <p:tav tm="0">
                                          <p:val>
                                            <p:fltVal val="0"/>
                                          </p:val>
                                        </p:tav>
                                        <p:tav tm="100000">
                                          <p:val>
                                            <p:strVal val="#ppt_w"/>
                                          </p:val>
                                        </p:tav>
                                      </p:tavLst>
                                    </p:anim>
                                    <p:anim calcmode="lin" valueType="num">
                                      <p:cBhvr>
                                        <p:cTn id="169" dur="1000" fill="hold"/>
                                        <p:tgtEl>
                                          <p:spTgt spid="95"/>
                                        </p:tgtEl>
                                        <p:attrNameLst>
                                          <p:attrName>ppt_h</p:attrName>
                                        </p:attrNameLst>
                                      </p:cBhvr>
                                      <p:tavLst>
                                        <p:tav tm="0">
                                          <p:val>
                                            <p:fltVal val="0"/>
                                          </p:val>
                                        </p:tav>
                                        <p:tav tm="100000">
                                          <p:val>
                                            <p:strVal val="#ppt_h"/>
                                          </p:val>
                                        </p:tav>
                                      </p:tavLst>
                                    </p:anim>
                                  </p:childTnLst>
                                </p:cTn>
                              </p:par>
                              <p:par>
                                <p:cTn id="170" presetID="6" presetClass="exit" presetSubtype="32" fill="hold" grpId="1" nodeType="withEffect">
                                  <p:stCondLst>
                                    <p:cond delay="0"/>
                                  </p:stCondLst>
                                  <p:childTnLst>
                                    <p:animEffect transition="out" filter="circle(out)">
                                      <p:cBhvr>
                                        <p:cTn id="171" dur="1000"/>
                                        <p:tgtEl>
                                          <p:spTgt spid="95"/>
                                        </p:tgtEl>
                                      </p:cBhvr>
                                    </p:animEffect>
                                    <p:set>
                                      <p:cBhvr>
                                        <p:cTn id="172" dur="1" fill="hold">
                                          <p:stCondLst>
                                            <p:cond delay="999"/>
                                          </p:stCondLst>
                                        </p:cTn>
                                        <p:tgtEl>
                                          <p:spTgt spid="95"/>
                                        </p:tgtEl>
                                        <p:attrNameLst>
                                          <p:attrName>style.visibility</p:attrName>
                                        </p:attrNameLst>
                                      </p:cBhvr>
                                      <p:to>
                                        <p:strVal val="hidden"/>
                                      </p:to>
                                    </p:set>
                                  </p:childTnLst>
                                </p:cTn>
                              </p:par>
                              <p:par>
                                <p:cTn id="173" presetID="23" presetClass="entr" presetSubtype="16" fill="hold" grpId="0" nodeType="withEffect">
                                  <p:stCondLst>
                                    <p:cond delay="0"/>
                                  </p:stCondLst>
                                  <p:childTnLst>
                                    <p:set>
                                      <p:cBhvr>
                                        <p:cTn id="174" dur="1" fill="hold">
                                          <p:stCondLst>
                                            <p:cond delay="0"/>
                                          </p:stCondLst>
                                        </p:cTn>
                                        <p:tgtEl>
                                          <p:spTgt spid="96"/>
                                        </p:tgtEl>
                                        <p:attrNameLst>
                                          <p:attrName>style.visibility</p:attrName>
                                        </p:attrNameLst>
                                      </p:cBhvr>
                                      <p:to>
                                        <p:strVal val="visible"/>
                                      </p:to>
                                    </p:set>
                                    <p:anim calcmode="lin" valueType="num">
                                      <p:cBhvr>
                                        <p:cTn id="175" dur="1000" fill="hold"/>
                                        <p:tgtEl>
                                          <p:spTgt spid="96"/>
                                        </p:tgtEl>
                                        <p:attrNameLst>
                                          <p:attrName>ppt_w</p:attrName>
                                        </p:attrNameLst>
                                      </p:cBhvr>
                                      <p:tavLst>
                                        <p:tav tm="0">
                                          <p:val>
                                            <p:fltVal val="0"/>
                                          </p:val>
                                        </p:tav>
                                        <p:tav tm="100000">
                                          <p:val>
                                            <p:strVal val="#ppt_w"/>
                                          </p:val>
                                        </p:tav>
                                      </p:tavLst>
                                    </p:anim>
                                    <p:anim calcmode="lin" valueType="num">
                                      <p:cBhvr>
                                        <p:cTn id="176" dur="1000" fill="hold"/>
                                        <p:tgtEl>
                                          <p:spTgt spid="96"/>
                                        </p:tgtEl>
                                        <p:attrNameLst>
                                          <p:attrName>ppt_h</p:attrName>
                                        </p:attrNameLst>
                                      </p:cBhvr>
                                      <p:tavLst>
                                        <p:tav tm="0">
                                          <p:val>
                                            <p:fltVal val="0"/>
                                          </p:val>
                                        </p:tav>
                                        <p:tav tm="100000">
                                          <p:val>
                                            <p:strVal val="#ppt_h"/>
                                          </p:val>
                                        </p:tav>
                                      </p:tavLst>
                                    </p:anim>
                                  </p:childTnLst>
                                </p:cTn>
                              </p:par>
                              <p:par>
                                <p:cTn id="177" presetID="6" presetClass="exit" presetSubtype="32" fill="hold" grpId="1" nodeType="withEffect">
                                  <p:stCondLst>
                                    <p:cond delay="0"/>
                                  </p:stCondLst>
                                  <p:childTnLst>
                                    <p:animEffect transition="out" filter="circle(out)">
                                      <p:cBhvr>
                                        <p:cTn id="178" dur="1000"/>
                                        <p:tgtEl>
                                          <p:spTgt spid="96"/>
                                        </p:tgtEl>
                                      </p:cBhvr>
                                    </p:animEffect>
                                    <p:set>
                                      <p:cBhvr>
                                        <p:cTn id="179" dur="1" fill="hold">
                                          <p:stCondLst>
                                            <p:cond delay="999"/>
                                          </p:stCondLst>
                                        </p:cTn>
                                        <p:tgtEl>
                                          <p:spTgt spid="96"/>
                                        </p:tgtEl>
                                        <p:attrNameLst>
                                          <p:attrName>style.visibility</p:attrName>
                                        </p:attrNameLst>
                                      </p:cBhvr>
                                      <p:to>
                                        <p:strVal val="hidden"/>
                                      </p:to>
                                    </p:set>
                                  </p:childTnLst>
                                </p:cTn>
                              </p:par>
                              <p:par>
                                <p:cTn id="180" presetID="23" presetClass="entr" presetSubtype="16" fill="hold" grpId="0" nodeType="withEffect">
                                  <p:stCondLst>
                                    <p:cond delay="300"/>
                                  </p:stCondLst>
                                  <p:childTnLst>
                                    <p:set>
                                      <p:cBhvr>
                                        <p:cTn id="181" dur="1" fill="hold">
                                          <p:stCondLst>
                                            <p:cond delay="0"/>
                                          </p:stCondLst>
                                        </p:cTn>
                                        <p:tgtEl>
                                          <p:spTgt spid="97"/>
                                        </p:tgtEl>
                                        <p:attrNameLst>
                                          <p:attrName>style.visibility</p:attrName>
                                        </p:attrNameLst>
                                      </p:cBhvr>
                                      <p:to>
                                        <p:strVal val="visible"/>
                                      </p:to>
                                    </p:set>
                                    <p:anim calcmode="lin" valueType="num">
                                      <p:cBhvr>
                                        <p:cTn id="182" dur="1000" fill="hold"/>
                                        <p:tgtEl>
                                          <p:spTgt spid="97"/>
                                        </p:tgtEl>
                                        <p:attrNameLst>
                                          <p:attrName>ppt_w</p:attrName>
                                        </p:attrNameLst>
                                      </p:cBhvr>
                                      <p:tavLst>
                                        <p:tav tm="0">
                                          <p:val>
                                            <p:fltVal val="0"/>
                                          </p:val>
                                        </p:tav>
                                        <p:tav tm="100000">
                                          <p:val>
                                            <p:strVal val="#ppt_w"/>
                                          </p:val>
                                        </p:tav>
                                      </p:tavLst>
                                    </p:anim>
                                    <p:anim calcmode="lin" valueType="num">
                                      <p:cBhvr>
                                        <p:cTn id="183" dur="1000" fill="hold"/>
                                        <p:tgtEl>
                                          <p:spTgt spid="97"/>
                                        </p:tgtEl>
                                        <p:attrNameLst>
                                          <p:attrName>ppt_h</p:attrName>
                                        </p:attrNameLst>
                                      </p:cBhvr>
                                      <p:tavLst>
                                        <p:tav tm="0">
                                          <p:val>
                                            <p:fltVal val="0"/>
                                          </p:val>
                                        </p:tav>
                                        <p:tav tm="100000">
                                          <p:val>
                                            <p:strVal val="#ppt_h"/>
                                          </p:val>
                                        </p:tav>
                                      </p:tavLst>
                                    </p:anim>
                                  </p:childTnLst>
                                </p:cTn>
                              </p:par>
                              <p:par>
                                <p:cTn id="184" presetID="6" presetClass="exit" presetSubtype="32" fill="hold" grpId="1" nodeType="withEffect">
                                  <p:stCondLst>
                                    <p:cond delay="300"/>
                                  </p:stCondLst>
                                  <p:childTnLst>
                                    <p:animEffect transition="out" filter="circle(out)">
                                      <p:cBhvr>
                                        <p:cTn id="185" dur="1000"/>
                                        <p:tgtEl>
                                          <p:spTgt spid="97"/>
                                        </p:tgtEl>
                                      </p:cBhvr>
                                    </p:animEffect>
                                    <p:set>
                                      <p:cBhvr>
                                        <p:cTn id="186" dur="1" fill="hold">
                                          <p:stCondLst>
                                            <p:cond delay="999"/>
                                          </p:stCondLst>
                                        </p:cTn>
                                        <p:tgtEl>
                                          <p:spTgt spid="97"/>
                                        </p:tgtEl>
                                        <p:attrNameLst>
                                          <p:attrName>style.visibility</p:attrName>
                                        </p:attrNameLst>
                                      </p:cBhvr>
                                      <p:to>
                                        <p:strVal val="hidden"/>
                                      </p:to>
                                    </p:set>
                                  </p:childTnLst>
                                </p:cTn>
                              </p:par>
                              <p:par>
                                <p:cTn id="187" presetID="23" presetClass="entr" presetSubtype="16" fill="hold" grpId="0" nodeType="withEffect">
                                  <p:stCondLst>
                                    <p:cond delay="0"/>
                                  </p:stCondLst>
                                  <p:childTnLst>
                                    <p:set>
                                      <p:cBhvr>
                                        <p:cTn id="188" dur="1" fill="hold">
                                          <p:stCondLst>
                                            <p:cond delay="0"/>
                                          </p:stCondLst>
                                        </p:cTn>
                                        <p:tgtEl>
                                          <p:spTgt spid="98"/>
                                        </p:tgtEl>
                                        <p:attrNameLst>
                                          <p:attrName>style.visibility</p:attrName>
                                        </p:attrNameLst>
                                      </p:cBhvr>
                                      <p:to>
                                        <p:strVal val="visible"/>
                                      </p:to>
                                    </p:set>
                                    <p:anim calcmode="lin" valueType="num">
                                      <p:cBhvr>
                                        <p:cTn id="189" dur="1000" fill="hold"/>
                                        <p:tgtEl>
                                          <p:spTgt spid="98"/>
                                        </p:tgtEl>
                                        <p:attrNameLst>
                                          <p:attrName>ppt_w</p:attrName>
                                        </p:attrNameLst>
                                      </p:cBhvr>
                                      <p:tavLst>
                                        <p:tav tm="0">
                                          <p:val>
                                            <p:fltVal val="0"/>
                                          </p:val>
                                        </p:tav>
                                        <p:tav tm="100000">
                                          <p:val>
                                            <p:strVal val="#ppt_w"/>
                                          </p:val>
                                        </p:tav>
                                      </p:tavLst>
                                    </p:anim>
                                    <p:anim calcmode="lin" valueType="num">
                                      <p:cBhvr>
                                        <p:cTn id="190" dur="1000" fill="hold"/>
                                        <p:tgtEl>
                                          <p:spTgt spid="98"/>
                                        </p:tgtEl>
                                        <p:attrNameLst>
                                          <p:attrName>ppt_h</p:attrName>
                                        </p:attrNameLst>
                                      </p:cBhvr>
                                      <p:tavLst>
                                        <p:tav tm="0">
                                          <p:val>
                                            <p:fltVal val="0"/>
                                          </p:val>
                                        </p:tav>
                                        <p:tav tm="100000">
                                          <p:val>
                                            <p:strVal val="#ppt_h"/>
                                          </p:val>
                                        </p:tav>
                                      </p:tavLst>
                                    </p:anim>
                                  </p:childTnLst>
                                </p:cTn>
                              </p:par>
                              <p:par>
                                <p:cTn id="191" presetID="6" presetClass="exit" presetSubtype="32" fill="hold" grpId="1" nodeType="withEffect">
                                  <p:stCondLst>
                                    <p:cond delay="0"/>
                                  </p:stCondLst>
                                  <p:childTnLst>
                                    <p:animEffect transition="out" filter="circle(out)">
                                      <p:cBhvr>
                                        <p:cTn id="192" dur="1000"/>
                                        <p:tgtEl>
                                          <p:spTgt spid="98"/>
                                        </p:tgtEl>
                                      </p:cBhvr>
                                    </p:animEffect>
                                    <p:set>
                                      <p:cBhvr>
                                        <p:cTn id="193" dur="1" fill="hold">
                                          <p:stCondLst>
                                            <p:cond delay="999"/>
                                          </p:stCondLst>
                                        </p:cTn>
                                        <p:tgtEl>
                                          <p:spTgt spid="98"/>
                                        </p:tgtEl>
                                        <p:attrNameLst>
                                          <p:attrName>style.visibility</p:attrName>
                                        </p:attrNameLst>
                                      </p:cBhvr>
                                      <p:to>
                                        <p:strVal val="hidden"/>
                                      </p:to>
                                    </p:set>
                                  </p:childTnLst>
                                </p:cTn>
                              </p:par>
                              <p:par>
                                <p:cTn id="194" presetID="23" presetClass="entr" presetSubtype="16" fill="hold" grpId="0" nodeType="withEffect">
                                  <p:stCondLst>
                                    <p:cond delay="0"/>
                                  </p:stCondLst>
                                  <p:childTnLst>
                                    <p:set>
                                      <p:cBhvr>
                                        <p:cTn id="195" dur="1" fill="hold">
                                          <p:stCondLst>
                                            <p:cond delay="0"/>
                                          </p:stCondLst>
                                        </p:cTn>
                                        <p:tgtEl>
                                          <p:spTgt spid="99"/>
                                        </p:tgtEl>
                                        <p:attrNameLst>
                                          <p:attrName>style.visibility</p:attrName>
                                        </p:attrNameLst>
                                      </p:cBhvr>
                                      <p:to>
                                        <p:strVal val="visible"/>
                                      </p:to>
                                    </p:set>
                                    <p:anim calcmode="lin" valueType="num">
                                      <p:cBhvr>
                                        <p:cTn id="196" dur="1000" fill="hold"/>
                                        <p:tgtEl>
                                          <p:spTgt spid="99"/>
                                        </p:tgtEl>
                                        <p:attrNameLst>
                                          <p:attrName>ppt_w</p:attrName>
                                        </p:attrNameLst>
                                      </p:cBhvr>
                                      <p:tavLst>
                                        <p:tav tm="0">
                                          <p:val>
                                            <p:fltVal val="0"/>
                                          </p:val>
                                        </p:tav>
                                        <p:tav tm="100000">
                                          <p:val>
                                            <p:strVal val="#ppt_w"/>
                                          </p:val>
                                        </p:tav>
                                      </p:tavLst>
                                    </p:anim>
                                    <p:anim calcmode="lin" valueType="num">
                                      <p:cBhvr>
                                        <p:cTn id="197" dur="1000" fill="hold"/>
                                        <p:tgtEl>
                                          <p:spTgt spid="99"/>
                                        </p:tgtEl>
                                        <p:attrNameLst>
                                          <p:attrName>ppt_h</p:attrName>
                                        </p:attrNameLst>
                                      </p:cBhvr>
                                      <p:tavLst>
                                        <p:tav tm="0">
                                          <p:val>
                                            <p:fltVal val="0"/>
                                          </p:val>
                                        </p:tav>
                                        <p:tav tm="100000">
                                          <p:val>
                                            <p:strVal val="#ppt_h"/>
                                          </p:val>
                                        </p:tav>
                                      </p:tavLst>
                                    </p:anim>
                                  </p:childTnLst>
                                </p:cTn>
                              </p:par>
                              <p:par>
                                <p:cTn id="198" presetID="6" presetClass="exit" presetSubtype="32" fill="hold" grpId="1" nodeType="withEffect">
                                  <p:stCondLst>
                                    <p:cond delay="0"/>
                                  </p:stCondLst>
                                  <p:childTnLst>
                                    <p:animEffect transition="out" filter="circle(out)">
                                      <p:cBhvr>
                                        <p:cTn id="199" dur="1000"/>
                                        <p:tgtEl>
                                          <p:spTgt spid="99"/>
                                        </p:tgtEl>
                                      </p:cBhvr>
                                    </p:animEffect>
                                    <p:set>
                                      <p:cBhvr>
                                        <p:cTn id="200" dur="1" fill="hold">
                                          <p:stCondLst>
                                            <p:cond delay="999"/>
                                          </p:stCondLst>
                                        </p:cTn>
                                        <p:tgtEl>
                                          <p:spTgt spid="99"/>
                                        </p:tgtEl>
                                        <p:attrNameLst>
                                          <p:attrName>style.visibility</p:attrName>
                                        </p:attrNameLst>
                                      </p:cBhvr>
                                      <p:to>
                                        <p:strVal val="hidden"/>
                                      </p:to>
                                    </p:set>
                                  </p:childTnLst>
                                </p:cTn>
                              </p:par>
                              <p:par>
                                <p:cTn id="201" presetID="23" presetClass="entr" presetSubtype="16" fill="hold" grpId="0" nodeType="withEffect">
                                  <p:stCondLst>
                                    <p:cond delay="300"/>
                                  </p:stCondLst>
                                  <p:childTnLst>
                                    <p:set>
                                      <p:cBhvr>
                                        <p:cTn id="202" dur="1" fill="hold">
                                          <p:stCondLst>
                                            <p:cond delay="0"/>
                                          </p:stCondLst>
                                        </p:cTn>
                                        <p:tgtEl>
                                          <p:spTgt spid="100"/>
                                        </p:tgtEl>
                                        <p:attrNameLst>
                                          <p:attrName>style.visibility</p:attrName>
                                        </p:attrNameLst>
                                      </p:cBhvr>
                                      <p:to>
                                        <p:strVal val="visible"/>
                                      </p:to>
                                    </p:set>
                                    <p:anim calcmode="lin" valueType="num">
                                      <p:cBhvr>
                                        <p:cTn id="203" dur="1000" fill="hold"/>
                                        <p:tgtEl>
                                          <p:spTgt spid="100"/>
                                        </p:tgtEl>
                                        <p:attrNameLst>
                                          <p:attrName>ppt_w</p:attrName>
                                        </p:attrNameLst>
                                      </p:cBhvr>
                                      <p:tavLst>
                                        <p:tav tm="0">
                                          <p:val>
                                            <p:fltVal val="0"/>
                                          </p:val>
                                        </p:tav>
                                        <p:tav tm="100000">
                                          <p:val>
                                            <p:strVal val="#ppt_w"/>
                                          </p:val>
                                        </p:tav>
                                      </p:tavLst>
                                    </p:anim>
                                    <p:anim calcmode="lin" valueType="num">
                                      <p:cBhvr>
                                        <p:cTn id="204" dur="1000" fill="hold"/>
                                        <p:tgtEl>
                                          <p:spTgt spid="100"/>
                                        </p:tgtEl>
                                        <p:attrNameLst>
                                          <p:attrName>ppt_h</p:attrName>
                                        </p:attrNameLst>
                                      </p:cBhvr>
                                      <p:tavLst>
                                        <p:tav tm="0">
                                          <p:val>
                                            <p:fltVal val="0"/>
                                          </p:val>
                                        </p:tav>
                                        <p:tav tm="100000">
                                          <p:val>
                                            <p:strVal val="#ppt_h"/>
                                          </p:val>
                                        </p:tav>
                                      </p:tavLst>
                                    </p:anim>
                                  </p:childTnLst>
                                </p:cTn>
                              </p:par>
                              <p:par>
                                <p:cTn id="205" presetID="6" presetClass="exit" presetSubtype="32" fill="hold" grpId="1" nodeType="withEffect">
                                  <p:stCondLst>
                                    <p:cond delay="300"/>
                                  </p:stCondLst>
                                  <p:childTnLst>
                                    <p:animEffect transition="out" filter="circle(out)">
                                      <p:cBhvr>
                                        <p:cTn id="206" dur="1000"/>
                                        <p:tgtEl>
                                          <p:spTgt spid="100"/>
                                        </p:tgtEl>
                                      </p:cBhvr>
                                    </p:animEffect>
                                    <p:set>
                                      <p:cBhvr>
                                        <p:cTn id="207" dur="1" fill="hold">
                                          <p:stCondLst>
                                            <p:cond delay="999"/>
                                          </p:stCondLst>
                                        </p:cTn>
                                        <p:tgtEl>
                                          <p:spTgt spid="100"/>
                                        </p:tgtEl>
                                        <p:attrNameLst>
                                          <p:attrName>style.visibility</p:attrName>
                                        </p:attrNameLst>
                                      </p:cBhvr>
                                      <p:to>
                                        <p:strVal val="hidden"/>
                                      </p:to>
                                    </p:set>
                                  </p:childTnLst>
                                </p:cTn>
                              </p:par>
                              <p:par>
                                <p:cTn id="208" presetID="23" presetClass="entr" presetSubtype="16" fill="hold" grpId="0" nodeType="withEffect">
                                  <p:stCondLst>
                                    <p:cond delay="0"/>
                                  </p:stCondLst>
                                  <p:childTnLst>
                                    <p:set>
                                      <p:cBhvr>
                                        <p:cTn id="209" dur="1" fill="hold">
                                          <p:stCondLst>
                                            <p:cond delay="0"/>
                                          </p:stCondLst>
                                        </p:cTn>
                                        <p:tgtEl>
                                          <p:spTgt spid="101"/>
                                        </p:tgtEl>
                                        <p:attrNameLst>
                                          <p:attrName>style.visibility</p:attrName>
                                        </p:attrNameLst>
                                      </p:cBhvr>
                                      <p:to>
                                        <p:strVal val="visible"/>
                                      </p:to>
                                    </p:set>
                                    <p:anim calcmode="lin" valueType="num">
                                      <p:cBhvr>
                                        <p:cTn id="210" dur="1000" fill="hold"/>
                                        <p:tgtEl>
                                          <p:spTgt spid="101"/>
                                        </p:tgtEl>
                                        <p:attrNameLst>
                                          <p:attrName>ppt_w</p:attrName>
                                        </p:attrNameLst>
                                      </p:cBhvr>
                                      <p:tavLst>
                                        <p:tav tm="0">
                                          <p:val>
                                            <p:fltVal val="0"/>
                                          </p:val>
                                        </p:tav>
                                        <p:tav tm="100000">
                                          <p:val>
                                            <p:strVal val="#ppt_w"/>
                                          </p:val>
                                        </p:tav>
                                      </p:tavLst>
                                    </p:anim>
                                    <p:anim calcmode="lin" valueType="num">
                                      <p:cBhvr>
                                        <p:cTn id="211" dur="1000" fill="hold"/>
                                        <p:tgtEl>
                                          <p:spTgt spid="101"/>
                                        </p:tgtEl>
                                        <p:attrNameLst>
                                          <p:attrName>ppt_h</p:attrName>
                                        </p:attrNameLst>
                                      </p:cBhvr>
                                      <p:tavLst>
                                        <p:tav tm="0">
                                          <p:val>
                                            <p:fltVal val="0"/>
                                          </p:val>
                                        </p:tav>
                                        <p:tav tm="100000">
                                          <p:val>
                                            <p:strVal val="#ppt_h"/>
                                          </p:val>
                                        </p:tav>
                                      </p:tavLst>
                                    </p:anim>
                                  </p:childTnLst>
                                </p:cTn>
                              </p:par>
                              <p:par>
                                <p:cTn id="212" presetID="6" presetClass="exit" presetSubtype="32" fill="hold" grpId="1" nodeType="withEffect">
                                  <p:stCondLst>
                                    <p:cond delay="0"/>
                                  </p:stCondLst>
                                  <p:childTnLst>
                                    <p:animEffect transition="out" filter="circle(out)">
                                      <p:cBhvr>
                                        <p:cTn id="213" dur="1000"/>
                                        <p:tgtEl>
                                          <p:spTgt spid="101"/>
                                        </p:tgtEl>
                                      </p:cBhvr>
                                    </p:animEffect>
                                    <p:set>
                                      <p:cBhvr>
                                        <p:cTn id="214" dur="1" fill="hold">
                                          <p:stCondLst>
                                            <p:cond delay="999"/>
                                          </p:stCondLst>
                                        </p:cTn>
                                        <p:tgtEl>
                                          <p:spTgt spid="101"/>
                                        </p:tgtEl>
                                        <p:attrNameLst>
                                          <p:attrName>style.visibility</p:attrName>
                                        </p:attrNameLst>
                                      </p:cBhvr>
                                      <p:to>
                                        <p:strVal val="hidden"/>
                                      </p:to>
                                    </p:set>
                                  </p:childTnLst>
                                </p:cTn>
                              </p:par>
                              <p:par>
                                <p:cTn id="215" presetID="23" presetClass="entr" presetSubtype="16" fill="hold" grpId="0" nodeType="withEffect">
                                  <p:stCondLst>
                                    <p:cond delay="0"/>
                                  </p:stCondLst>
                                  <p:childTnLst>
                                    <p:set>
                                      <p:cBhvr>
                                        <p:cTn id="216" dur="1" fill="hold">
                                          <p:stCondLst>
                                            <p:cond delay="0"/>
                                          </p:stCondLst>
                                        </p:cTn>
                                        <p:tgtEl>
                                          <p:spTgt spid="102"/>
                                        </p:tgtEl>
                                        <p:attrNameLst>
                                          <p:attrName>style.visibility</p:attrName>
                                        </p:attrNameLst>
                                      </p:cBhvr>
                                      <p:to>
                                        <p:strVal val="visible"/>
                                      </p:to>
                                    </p:set>
                                    <p:anim calcmode="lin" valueType="num">
                                      <p:cBhvr>
                                        <p:cTn id="217" dur="1000" fill="hold"/>
                                        <p:tgtEl>
                                          <p:spTgt spid="102"/>
                                        </p:tgtEl>
                                        <p:attrNameLst>
                                          <p:attrName>ppt_w</p:attrName>
                                        </p:attrNameLst>
                                      </p:cBhvr>
                                      <p:tavLst>
                                        <p:tav tm="0">
                                          <p:val>
                                            <p:fltVal val="0"/>
                                          </p:val>
                                        </p:tav>
                                        <p:tav tm="100000">
                                          <p:val>
                                            <p:strVal val="#ppt_w"/>
                                          </p:val>
                                        </p:tav>
                                      </p:tavLst>
                                    </p:anim>
                                    <p:anim calcmode="lin" valueType="num">
                                      <p:cBhvr>
                                        <p:cTn id="218" dur="1000" fill="hold"/>
                                        <p:tgtEl>
                                          <p:spTgt spid="102"/>
                                        </p:tgtEl>
                                        <p:attrNameLst>
                                          <p:attrName>ppt_h</p:attrName>
                                        </p:attrNameLst>
                                      </p:cBhvr>
                                      <p:tavLst>
                                        <p:tav tm="0">
                                          <p:val>
                                            <p:fltVal val="0"/>
                                          </p:val>
                                        </p:tav>
                                        <p:tav tm="100000">
                                          <p:val>
                                            <p:strVal val="#ppt_h"/>
                                          </p:val>
                                        </p:tav>
                                      </p:tavLst>
                                    </p:anim>
                                  </p:childTnLst>
                                </p:cTn>
                              </p:par>
                              <p:par>
                                <p:cTn id="219" presetID="6" presetClass="exit" presetSubtype="32" fill="hold" grpId="1" nodeType="withEffect">
                                  <p:stCondLst>
                                    <p:cond delay="0"/>
                                  </p:stCondLst>
                                  <p:childTnLst>
                                    <p:animEffect transition="out" filter="circle(out)">
                                      <p:cBhvr>
                                        <p:cTn id="220" dur="1000"/>
                                        <p:tgtEl>
                                          <p:spTgt spid="102"/>
                                        </p:tgtEl>
                                      </p:cBhvr>
                                    </p:animEffect>
                                    <p:set>
                                      <p:cBhvr>
                                        <p:cTn id="221" dur="1" fill="hold">
                                          <p:stCondLst>
                                            <p:cond delay="999"/>
                                          </p:stCondLst>
                                        </p:cTn>
                                        <p:tgtEl>
                                          <p:spTgt spid="102"/>
                                        </p:tgtEl>
                                        <p:attrNameLst>
                                          <p:attrName>style.visibility</p:attrName>
                                        </p:attrNameLst>
                                      </p:cBhvr>
                                      <p:to>
                                        <p:strVal val="hidden"/>
                                      </p:to>
                                    </p:set>
                                  </p:childTnLst>
                                </p:cTn>
                              </p:par>
                              <p:par>
                                <p:cTn id="222" presetID="23" presetClass="entr" presetSubtype="16" fill="hold" grpId="0" nodeType="withEffect">
                                  <p:stCondLst>
                                    <p:cond delay="0"/>
                                  </p:stCondLst>
                                  <p:childTnLst>
                                    <p:set>
                                      <p:cBhvr>
                                        <p:cTn id="223" dur="1" fill="hold">
                                          <p:stCondLst>
                                            <p:cond delay="0"/>
                                          </p:stCondLst>
                                        </p:cTn>
                                        <p:tgtEl>
                                          <p:spTgt spid="103"/>
                                        </p:tgtEl>
                                        <p:attrNameLst>
                                          <p:attrName>style.visibility</p:attrName>
                                        </p:attrNameLst>
                                      </p:cBhvr>
                                      <p:to>
                                        <p:strVal val="visible"/>
                                      </p:to>
                                    </p:set>
                                    <p:anim calcmode="lin" valueType="num">
                                      <p:cBhvr>
                                        <p:cTn id="224" dur="1000" fill="hold"/>
                                        <p:tgtEl>
                                          <p:spTgt spid="103"/>
                                        </p:tgtEl>
                                        <p:attrNameLst>
                                          <p:attrName>ppt_w</p:attrName>
                                        </p:attrNameLst>
                                      </p:cBhvr>
                                      <p:tavLst>
                                        <p:tav tm="0">
                                          <p:val>
                                            <p:fltVal val="0"/>
                                          </p:val>
                                        </p:tav>
                                        <p:tav tm="100000">
                                          <p:val>
                                            <p:strVal val="#ppt_w"/>
                                          </p:val>
                                        </p:tav>
                                      </p:tavLst>
                                    </p:anim>
                                    <p:anim calcmode="lin" valueType="num">
                                      <p:cBhvr>
                                        <p:cTn id="225" dur="1000" fill="hold"/>
                                        <p:tgtEl>
                                          <p:spTgt spid="103"/>
                                        </p:tgtEl>
                                        <p:attrNameLst>
                                          <p:attrName>ppt_h</p:attrName>
                                        </p:attrNameLst>
                                      </p:cBhvr>
                                      <p:tavLst>
                                        <p:tav tm="0">
                                          <p:val>
                                            <p:fltVal val="0"/>
                                          </p:val>
                                        </p:tav>
                                        <p:tav tm="100000">
                                          <p:val>
                                            <p:strVal val="#ppt_h"/>
                                          </p:val>
                                        </p:tav>
                                      </p:tavLst>
                                    </p:anim>
                                  </p:childTnLst>
                                </p:cTn>
                              </p:par>
                              <p:par>
                                <p:cTn id="226" presetID="6" presetClass="exit" presetSubtype="32" fill="hold" grpId="1" nodeType="withEffect">
                                  <p:stCondLst>
                                    <p:cond delay="0"/>
                                  </p:stCondLst>
                                  <p:childTnLst>
                                    <p:animEffect transition="out" filter="circle(out)">
                                      <p:cBhvr>
                                        <p:cTn id="227" dur="1000"/>
                                        <p:tgtEl>
                                          <p:spTgt spid="103"/>
                                        </p:tgtEl>
                                      </p:cBhvr>
                                    </p:animEffect>
                                    <p:set>
                                      <p:cBhvr>
                                        <p:cTn id="228" dur="1" fill="hold">
                                          <p:stCondLst>
                                            <p:cond delay="999"/>
                                          </p:stCondLst>
                                        </p:cTn>
                                        <p:tgtEl>
                                          <p:spTgt spid="103"/>
                                        </p:tgtEl>
                                        <p:attrNameLst>
                                          <p:attrName>style.visibility</p:attrName>
                                        </p:attrNameLst>
                                      </p:cBhvr>
                                      <p:to>
                                        <p:strVal val="hidden"/>
                                      </p:to>
                                    </p:set>
                                  </p:childTnLst>
                                </p:cTn>
                              </p:par>
                              <p:par>
                                <p:cTn id="229" presetID="23" presetClass="entr" presetSubtype="16" fill="hold" grpId="0" nodeType="withEffect">
                                  <p:stCondLst>
                                    <p:cond delay="0"/>
                                  </p:stCondLst>
                                  <p:childTnLst>
                                    <p:set>
                                      <p:cBhvr>
                                        <p:cTn id="230" dur="1" fill="hold">
                                          <p:stCondLst>
                                            <p:cond delay="0"/>
                                          </p:stCondLst>
                                        </p:cTn>
                                        <p:tgtEl>
                                          <p:spTgt spid="104"/>
                                        </p:tgtEl>
                                        <p:attrNameLst>
                                          <p:attrName>style.visibility</p:attrName>
                                        </p:attrNameLst>
                                      </p:cBhvr>
                                      <p:to>
                                        <p:strVal val="visible"/>
                                      </p:to>
                                    </p:set>
                                    <p:anim calcmode="lin" valueType="num">
                                      <p:cBhvr>
                                        <p:cTn id="231" dur="1000" fill="hold"/>
                                        <p:tgtEl>
                                          <p:spTgt spid="104"/>
                                        </p:tgtEl>
                                        <p:attrNameLst>
                                          <p:attrName>ppt_w</p:attrName>
                                        </p:attrNameLst>
                                      </p:cBhvr>
                                      <p:tavLst>
                                        <p:tav tm="0">
                                          <p:val>
                                            <p:fltVal val="0"/>
                                          </p:val>
                                        </p:tav>
                                        <p:tav tm="100000">
                                          <p:val>
                                            <p:strVal val="#ppt_w"/>
                                          </p:val>
                                        </p:tav>
                                      </p:tavLst>
                                    </p:anim>
                                    <p:anim calcmode="lin" valueType="num">
                                      <p:cBhvr>
                                        <p:cTn id="232" dur="1000" fill="hold"/>
                                        <p:tgtEl>
                                          <p:spTgt spid="104"/>
                                        </p:tgtEl>
                                        <p:attrNameLst>
                                          <p:attrName>ppt_h</p:attrName>
                                        </p:attrNameLst>
                                      </p:cBhvr>
                                      <p:tavLst>
                                        <p:tav tm="0">
                                          <p:val>
                                            <p:fltVal val="0"/>
                                          </p:val>
                                        </p:tav>
                                        <p:tav tm="100000">
                                          <p:val>
                                            <p:strVal val="#ppt_h"/>
                                          </p:val>
                                        </p:tav>
                                      </p:tavLst>
                                    </p:anim>
                                  </p:childTnLst>
                                </p:cTn>
                              </p:par>
                              <p:par>
                                <p:cTn id="233" presetID="6" presetClass="exit" presetSubtype="32" fill="hold" grpId="1" nodeType="withEffect">
                                  <p:stCondLst>
                                    <p:cond delay="0"/>
                                  </p:stCondLst>
                                  <p:childTnLst>
                                    <p:animEffect transition="out" filter="circle(out)">
                                      <p:cBhvr>
                                        <p:cTn id="234" dur="1000"/>
                                        <p:tgtEl>
                                          <p:spTgt spid="104"/>
                                        </p:tgtEl>
                                      </p:cBhvr>
                                    </p:animEffect>
                                    <p:set>
                                      <p:cBhvr>
                                        <p:cTn id="235" dur="1" fill="hold">
                                          <p:stCondLst>
                                            <p:cond delay="999"/>
                                          </p:stCondLst>
                                        </p:cTn>
                                        <p:tgtEl>
                                          <p:spTgt spid="104"/>
                                        </p:tgtEl>
                                        <p:attrNameLst>
                                          <p:attrName>style.visibility</p:attrName>
                                        </p:attrNameLst>
                                      </p:cBhvr>
                                      <p:to>
                                        <p:strVal val="hidden"/>
                                      </p:to>
                                    </p:set>
                                  </p:childTnLst>
                                </p:cTn>
                              </p:par>
                              <p:par>
                                <p:cTn id="236" presetID="23" presetClass="entr" presetSubtype="16" fill="hold" grpId="0" nodeType="withEffect">
                                  <p:stCondLst>
                                    <p:cond delay="0"/>
                                  </p:stCondLst>
                                  <p:childTnLst>
                                    <p:set>
                                      <p:cBhvr>
                                        <p:cTn id="237" dur="1" fill="hold">
                                          <p:stCondLst>
                                            <p:cond delay="0"/>
                                          </p:stCondLst>
                                        </p:cTn>
                                        <p:tgtEl>
                                          <p:spTgt spid="105"/>
                                        </p:tgtEl>
                                        <p:attrNameLst>
                                          <p:attrName>style.visibility</p:attrName>
                                        </p:attrNameLst>
                                      </p:cBhvr>
                                      <p:to>
                                        <p:strVal val="visible"/>
                                      </p:to>
                                    </p:set>
                                    <p:anim calcmode="lin" valueType="num">
                                      <p:cBhvr>
                                        <p:cTn id="238" dur="1000" fill="hold"/>
                                        <p:tgtEl>
                                          <p:spTgt spid="105"/>
                                        </p:tgtEl>
                                        <p:attrNameLst>
                                          <p:attrName>ppt_w</p:attrName>
                                        </p:attrNameLst>
                                      </p:cBhvr>
                                      <p:tavLst>
                                        <p:tav tm="0">
                                          <p:val>
                                            <p:fltVal val="0"/>
                                          </p:val>
                                        </p:tav>
                                        <p:tav tm="100000">
                                          <p:val>
                                            <p:strVal val="#ppt_w"/>
                                          </p:val>
                                        </p:tav>
                                      </p:tavLst>
                                    </p:anim>
                                    <p:anim calcmode="lin" valueType="num">
                                      <p:cBhvr>
                                        <p:cTn id="239" dur="1000" fill="hold"/>
                                        <p:tgtEl>
                                          <p:spTgt spid="105"/>
                                        </p:tgtEl>
                                        <p:attrNameLst>
                                          <p:attrName>ppt_h</p:attrName>
                                        </p:attrNameLst>
                                      </p:cBhvr>
                                      <p:tavLst>
                                        <p:tav tm="0">
                                          <p:val>
                                            <p:fltVal val="0"/>
                                          </p:val>
                                        </p:tav>
                                        <p:tav tm="100000">
                                          <p:val>
                                            <p:strVal val="#ppt_h"/>
                                          </p:val>
                                        </p:tav>
                                      </p:tavLst>
                                    </p:anim>
                                  </p:childTnLst>
                                </p:cTn>
                              </p:par>
                              <p:par>
                                <p:cTn id="240" presetID="6" presetClass="exit" presetSubtype="32" fill="hold" grpId="1" nodeType="withEffect">
                                  <p:stCondLst>
                                    <p:cond delay="0"/>
                                  </p:stCondLst>
                                  <p:childTnLst>
                                    <p:animEffect transition="out" filter="circle(out)">
                                      <p:cBhvr>
                                        <p:cTn id="241" dur="1000"/>
                                        <p:tgtEl>
                                          <p:spTgt spid="105"/>
                                        </p:tgtEl>
                                      </p:cBhvr>
                                    </p:animEffect>
                                    <p:set>
                                      <p:cBhvr>
                                        <p:cTn id="242" dur="1" fill="hold">
                                          <p:stCondLst>
                                            <p:cond delay="999"/>
                                          </p:stCondLst>
                                        </p:cTn>
                                        <p:tgtEl>
                                          <p:spTgt spid="105"/>
                                        </p:tgtEl>
                                        <p:attrNameLst>
                                          <p:attrName>style.visibility</p:attrName>
                                        </p:attrNameLst>
                                      </p:cBhvr>
                                      <p:to>
                                        <p:strVal val="hidden"/>
                                      </p:to>
                                    </p:set>
                                  </p:childTnLst>
                                </p:cTn>
                              </p:par>
                              <p:par>
                                <p:cTn id="243" presetID="23" presetClass="entr" presetSubtype="16" fill="hold" grpId="0" nodeType="withEffect">
                                  <p:stCondLst>
                                    <p:cond delay="300"/>
                                  </p:stCondLst>
                                  <p:childTnLst>
                                    <p:set>
                                      <p:cBhvr>
                                        <p:cTn id="244" dur="1" fill="hold">
                                          <p:stCondLst>
                                            <p:cond delay="0"/>
                                          </p:stCondLst>
                                        </p:cTn>
                                        <p:tgtEl>
                                          <p:spTgt spid="106"/>
                                        </p:tgtEl>
                                        <p:attrNameLst>
                                          <p:attrName>style.visibility</p:attrName>
                                        </p:attrNameLst>
                                      </p:cBhvr>
                                      <p:to>
                                        <p:strVal val="visible"/>
                                      </p:to>
                                    </p:set>
                                    <p:anim calcmode="lin" valueType="num">
                                      <p:cBhvr>
                                        <p:cTn id="245" dur="1000" fill="hold"/>
                                        <p:tgtEl>
                                          <p:spTgt spid="106"/>
                                        </p:tgtEl>
                                        <p:attrNameLst>
                                          <p:attrName>ppt_w</p:attrName>
                                        </p:attrNameLst>
                                      </p:cBhvr>
                                      <p:tavLst>
                                        <p:tav tm="0">
                                          <p:val>
                                            <p:fltVal val="0"/>
                                          </p:val>
                                        </p:tav>
                                        <p:tav tm="100000">
                                          <p:val>
                                            <p:strVal val="#ppt_w"/>
                                          </p:val>
                                        </p:tav>
                                      </p:tavLst>
                                    </p:anim>
                                    <p:anim calcmode="lin" valueType="num">
                                      <p:cBhvr>
                                        <p:cTn id="246" dur="1000" fill="hold"/>
                                        <p:tgtEl>
                                          <p:spTgt spid="106"/>
                                        </p:tgtEl>
                                        <p:attrNameLst>
                                          <p:attrName>ppt_h</p:attrName>
                                        </p:attrNameLst>
                                      </p:cBhvr>
                                      <p:tavLst>
                                        <p:tav tm="0">
                                          <p:val>
                                            <p:fltVal val="0"/>
                                          </p:val>
                                        </p:tav>
                                        <p:tav tm="100000">
                                          <p:val>
                                            <p:strVal val="#ppt_h"/>
                                          </p:val>
                                        </p:tav>
                                      </p:tavLst>
                                    </p:anim>
                                  </p:childTnLst>
                                </p:cTn>
                              </p:par>
                              <p:par>
                                <p:cTn id="247" presetID="6" presetClass="exit" presetSubtype="32" fill="hold" grpId="1" nodeType="withEffect">
                                  <p:stCondLst>
                                    <p:cond delay="300"/>
                                  </p:stCondLst>
                                  <p:childTnLst>
                                    <p:animEffect transition="out" filter="circle(out)">
                                      <p:cBhvr>
                                        <p:cTn id="248" dur="1000"/>
                                        <p:tgtEl>
                                          <p:spTgt spid="106"/>
                                        </p:tgtEl>
                                      </p:cBhvr>
                                    </p:animEffect>
                                    <p:set>
                                      <p:cBhvr>
                                        <p:cTn id="249" dur="1" fill="hold">
                                          <p:stCondLst>
                                            <p:cond delay="999"/>
                                          </p:stCondLst>
                                        </p:cTn>
                                        <p:tgtEl>
                                          <p:spTgt spid="106"/>
                                        </p:tgtEl>
                                        <p:attrNameLst>
                                          <p:attrName>style.visibility</p:attrName>
                                        </p:attrNameLst>
                                      </p:cBhvr>
                                      <p:to>
                                        <p:strVal val="hidden"/>
                                      </p:to>
                                    </p:set>
                                  </p:childTnLst>
                                </p:cTn>
                              </p:par>
                              <p:par>
                                <p:cTn id="250" presetID="23" presetClass="entr" presetSubtype="16" fill="hold" grpId="0" nodeType="withEffect">
                                  <p:stCondLst>
                                    <p:cond delay="0"/>
                                  </p:stCondLst>
                                  <p:childTnLst>
                                    <p:set>
                                      <p:cBhvr>
                                        <p:cTn id="251" dur="1" fill="hold">
                                          <p:stCondLst>
                                            <p:cond delay="0"/>
                                          </p:stCondLst>
                                        </p:cTn>
                                        <p:tgtEl>
                                          <p:spTgt spid="107"/>
                                        </p:tgtEl>
                                        <p:attrNameLst>
                                          <p:attrName>style.visibility</p:attrName>
                                        </p:attrNameLst>
                                      </p:cBhvr>
                                      <p:to>
                                        <p:strVal val="visible"/>
                                      </p:to>
                                    </p:set>
                                    <p:anim calcmode="lin" valueType="num">
                                      <p:cBhvr>
                                        <p:cTn id="252" dur="1000" fill="hold"/>
                                        <p:tgtEl>
                                          <p:spTgt spid="107"/>
                                        </p:tgtEl>
                                        <p:attrNameLst>
                                          <p:attrName>ppt_w</p:attrName>
                                        </p:attrNameLst>
                                      </p:cBhvr>
                                      <p:tavLst>
                                        <p:tav tm="0">
                                          <p:val>
                                            <p:fltVal val="0"/>
                                          </p:val>
                                        </p:tav>
                                        <p:tav tm="100000">
                                          <p:val>
                                            <p:strVal val="#ppt_w"/>
                                          </p:val>
                                        </p:tav>
                                      </p:tavLst>
                                    </p:anim>
                                    <p:anim calcmode="lin" valueType="num">
                                      <p:cBhvr>
                                        <p:cTn id="253" dur="1000" fill="hold"/>
                                        <p:tgtEl>
                                          <p:spTgt spid="107"/>
                                        </p:tgtEl>
                                        <p:attrNameLst>
                                          <p:attrName>ppt_h</p:attrName>
                                        </p:attrNameLst>
                                      </p:cBhvr>
                                      <p:tavLst>
                                        <p:tav tm="0">
                                          <p:val>
                                            <p:fltVal val="0"/>
                                          </p:val>
                                        </p:tav>
                                        <p:tav tm="100000">
                                          <p:val>
                                            <p:strVal val="#ppt_h"/>
                                          </p:val>
                                        </p:tav>
                                      </p:tavLst>
                                    </p:anim>
                                  </p:childTnLst>
                                </p:cTn>
                              </p:par>
                              <p:par>
                                <p:cTn id="254" presetID="6" presetClass="exit" presetSubtype="32" fill="hold" grpId="1" nodeType="withEffect">
                                  <p:stCondLst>
                                    <p:cond delay="0"/>
                                  </p:stCondLst>
                                  <p:childTnLst>
                                    <p:animEffect transition="out" filter="circle(out)">
                                      <p:cBhvr>
                                        <p:cTn id="255" dur="1000"/>
                                        <p:tgtEl>
                                          <p:spTgt spid="107"/>
                                        </p:tgtEl>
                                      </p:cBhvr>
                                    </p:animEffect>
                                    <p:set>
                                      <p:cBhvr>
                                        <p:cTn id="256" dur="1" fill="hold">
                                          <p:stCondLst>
                                            <p:cond delay="999"/>
                                          </p:stCondLst>
                                        </p:cTn>
                                        <p:tgtEl>
                                          <p:spTgt spid="107"/>
                                        </p:tgtEl>
                                        <p:attrNameLst>
                                          <p:attrName>style.visibility</p:attrName>
                                        </p:attrNameLst>
                                      </p:cBhvr>
                                      <p:to>
                                        <p:strVal val="hidden"/>
                                      </p:to>
                                    </p:set>
                                  </p:childTnLst>
                                </p:cTn>
                              </p:par>
                              <p:par>
                                <p:cTn id="257" presetID="23" presetClass="entr" presetSubtype="16" fill="hold" grpId="0" nodeType="withEffect">
                                  <p:stCondLst>
                                    <p:cond delay="0"/>
                                  </p:stCondLst>
                                  <p:childTnLst>
                                    <p:set>
                                      <p:cBhvr>
                                        <p:cTn id="258" dur="1" fill="hold">
                                          <p:stCondLst>
                                            <p:cond delay="0"/>
                                          </p:stCondLst>
                                        </p:cTn>
                                        <p:tgtEl>
                                          <p:spTgt spid="108"/>
                                        </p:tgtEl>
                                        <p:attrNameLst>
                                          <p:attrName>style.visibility</p:attrName>
                                        </p:attrNameLst>
                                      </p:cBhvr>
                                      <p:to>
                                        <p:strVal val="visible"/>
                                      </p:to>
                                    </p:set>
                                    <p:anim calcmode="lin" valueType="num">
                                      <p:cBhvr>
                                        <p:cTn id="259" dur="1000" fill="hold"/>
                                        <p:tgtEl>
                                          <p:spTgt spid="108"/>
                                        </p:tgtEl>
                                        <p:attrNameLst>
                                          <p:attrName>ppt_w</p:attrName>
                                        </p:attrNameLst>
                                      </p:cBhvr>
                                      <p:tavLst>
                                        <p:tav tm="0">
                                          <p:val>
                                            <p:fltVal val="0"/>
                                          </p:val>
                                        </p:tav>
                                        <p:tav tm="100000">
                                          <p:val>
                                            <p:strVal val="#ppt_w"/>
                                          </p:val>
                                        </p:tav>
                                      </p:tavLst>
                                    </p:anim>
                                    <p:anim calcmode="lin" valueType="num">
                                      <p:cBhvr>
                                        <p:cTn id="260" dur="1000" fill="hold"/>
                                        <p:tgtEl>
                                          <p:spTgt spid="108"/>
                                        </p:tgtEl>
                                        <p:attrNameLst>
                                          <p:attrName>ppt_h</p:attrName>
                                        </p:attrNameLst>
                                      </p:cBhvr>
                                      <p:tavLst>
                                        <p:tav tm="0">
                                          <p:val>
                                            <p:fltVal val="0"/>
                                          </p:val>
                                        </p:tav>
                                        <p:tav tm="100000">
                                          <p:val>
                                            <p:strVal val="#ppt_h"/>
                                          </p:val>
                                        </p:tav>
                                      </p:tavLst>
                                    </p:anim>
                                  </p:childTnLst>
                                </p:cTn>
                              </p:par>
                              <p:par>
                                <p:cTn id="261" presetID="6" presetClass="exit" presetSubtype="32" fill="hold" grpId="1" nodeType="withEffect">
                                  <p:stCondLst>
                                    <p:cond delay="0"/>
                                  </p:stCondLst>
                                  <p:childTnLst>
                                    <p:animEffect transition="out" filter="circle(out)">
                                      <p:cBhvr>
                                        <p:cTn id="262" dur="1000"/>
                                        <p:tgtEl>
                                          <p:spTgt spid="108"/>
                                        </p:tgtEl>
                                      </p:cBhvr>
                                    </p:animEffect>
                                    <p:set>
                                      <p:cBhvr>
                                        <p:cTn id="263" dur="1" fill="hold">
                                          <p:stCondLst>
                                            <p:cond delay="999"/>
                                          </p:stCondLst>
                                        </p:cTn>
                                        <p:tgtEl>
                                          <p:spTgt spid="108"/>
                                        </p:tgtEl>
                                        <p:attrNameLst>
                                          <p:attrName>style.visibility</p:attrName>
                                        </p:attrNameLst>
                                      </p:cBhvr>
                                      <p:to>
                                        <p:strVal val="hidden"/>
                                      </p:to>
                                    </p:set>
                                  </p:childTnLst>
                                </p:cTn>
                              </p:par>
                              <p:par>
                                <p:cTn id="264" presetID="23" presetClass="entr" presetSubtype="16" fill="hold" grpId="0" nodeType="withEffect">
                                  <p:stCondLst>
                                    <p:cond delay="0"/>
                                  </p:stCondLst>
                                  <p:childTnLst>
                                    <p:set>
                                      <p:cBhvr>
                                        <p:cTn id="265" dur="1" fill="hold">
                                          <p:stCondLst>
                                            <p:cond delay="0"/>
                                          </p:stCondLst>
                                        </p:cTn>
                                        <p:tgtEl>
                                          <p:spTgt spid="109"/>
                                        </p:tgtEl>
                                        <p:attrNameLst>
                                          <p:attrName>style.visibility</p:attrName>
                                        </p:attrNameLst>
                                      </p:cBhvr>
                                      <p:to>
                                        <p:strVal val="visible"/>
                                      </p:to>
                                    </p:set>
                                    <p:anim calcmode="lin" valueType="num">
                                      <p:cBhvr>
                                        <p:cTn id="266" dur="1000" fill="hold"/>
                                        <p:tgtEl>
                                          <p:spTgt spid="109"/>
                                        </p:tgtEl>
                                        <p:attrNameLst>
                                          <p:attrName>ppt_w</p:attrName>
                                        </p:attrNameLst>
                                      </p:cBhvr>
                                      <p:tavLst>
                                        <p:tav tm="0">
                                          <p:val>
                                            <p:fltVal val="0"/>
                                          </p:val>
                                        </p:tav>
                                        <p:tav tm="100000">
                                          <p:val>
                                            <p:strVal val="#ppt_w"/>
                                          </p:val>
                                        </p:tav>
                                      </p:tavLst>
                                    </p:anim>
                                    <p:anim calcmode="lin" valueType="num">
                                      <p:cBhvr>
                                        <p:cTn id="267" dur="1000" fill="hold"/>
                                        <p:tgtEl>
                                          <p:spTgt spid="109"/>
                                        </p:tgtEl>
                                        <p:attrNameLst>
                                          <p:attrName>ppt_h</p:attrName>
                                        </p:attrNameLst>
                                      </p:cBhvr>
                                      <p:tavLst>
                                        <p:tav tm="0">
                                          <p:val>
                                            <p:fltVal val="0"/>
                                          </p:val>
                                        </p:tav>
                                        <p:tav tm="100000">
                                          <p:val>
                                            <p:strVal val="#ppt_h"/>
                                          </p:val>
                                        </p:tav>
                                      </p:tavLst>
                                    </p:anim>
                                  </p:childTnLst>
                                </p:cTn>
                              </p:par>
                              <p:par>
                                <p:cTn id="268" presetID="6" presetClass="exit" presetSubtype="32" fill="hold" grpId="1" nodeType="withEffect">
                                  <p:stCondLst>
                                    <p:cond delay="0"/>
                                  </p:stCondLst>
                                  <p:childTnLst>
                                    <p:animEffect transition="out" filter="circle(out)">
                                      <p:cBhvr>
                                        <p:cTn id="269" dur="1000"/>
                                        <p:tgtEl>
                                          <p:spTgt spid="109"/>
                                        </p:tgtEl>
                                      </p:cBhvr>
                                    </p:animEffect>
                                    <p:set>
                                      <p:cBhvr>
                                        <p:cTn id="270" dur="1" fill="hold">
                                          <p:stCondLst>
                                            <p:cond delay="999"/>
                                          </p:stCondLst>
                                        </p:cTn>
                                        <p:tgtEl>
                                          <p:spTgt spid="109"/>
                                        </p:tgtEl>
                                        <p:attrNameLst>
                                          <p:attrName>style.visibility</p:attrName>
                                        </p:attrNameLst>
                                      </p:cBhvr>
                                      <p:to>
                                        <p:strVal val="hidden"/>
                                      </p:to>
                                    </p:set>
                                  </p:childTnLst>
                                </p:cTn>
                              </p:par>
                              <p:par>
                                <p:cTn id="271" presetID="23" presetClass="entr" presetSubtype="16" fill="hold" grpId="0" nodeType="withEffect">
                                  <p:stCondLst>
                                    <p:cond delay="300"/>
                                  </p:stCondLst>
                                  <p:childTnLst>
                                    <p:set>
                                      <p:cBhvr>
                                        <p:cTn id="272" dur="1" fill="hold">
                                          <p:stCondLst>
                                            <p:cond delay="0"/>
                                          </p:stCondLst>
                                        </p:cTn>
                                        <p:tgtEl>
                                          <p:spTgt spid="110"/>
                                        </p:tgtEl>
                                        <p:attrNameLst>
                                          <p:attrName>style.visibility</p:attrName>
                                        </p:attrNameLst>
                                      </p:cBhvr>
                                      <p:to>
                                        <p:strVal val="visible"/>
                                      </p:to>
                                    </p:set>
                                    <p:anim calcmode="lin" valueType="num">
                                      <p:cBhvr>
                                        <p:cTn id="273" dur="1000" fill="hold"/>
                                        <p:tgtEl>
                                          <p:spTgt spid="110"/>
                                        </p:tgtEl>
                                        <p:attrNameLst>
                                          <p:attrName>ppt_w</p:attrName>
                                        </p:attrNameLst>
                                      </p:cBhvr>
                                      <p:tavLst>
                                        <p:tav tm="0">
                                          <p:val>
                                            <p:fltVal val="0"/>
                                          </p:val>
                                        </p:tav>
                                        <p:tav tm="100000">
                                          <p:val>
                                            <p:strVal val="#ppt_w"/>
                                          </p:val>
                                        </p:tav>
                                      </p:tavLst>
                                    </p:anim>
                                    <p:anim calcmode="lin" valueType="num">
                                      <p:cBhvr>
                                        <p:cTn id="274" dur="1000" fill="hold"/>
                                        <p:tgtEl>
                                          <p:spTgt spid="110"/>
                                        </p:tgtEl>
                                        <p:attrNameLst>
                                          <p:attrName>ppt_h</p:attrName>
                                        </p:attrNameLst>
                                      </p:cBhvr>
                                      <p:tavLst>
                                        <p:tav tm="0">
                                          <p:val>
                                            <p:fltVal val="0"/>
                                          </p:val>
                                        </p:tav>
                                        <p:tav tm="100000">
                                          <p:val>
                                            <p:strVal val="#ppt_h"/>
                                          </p:val>
                                        </p:tav>
                                      </p:tavLst>
                                    </p:anim>
                                  </p:childTnLst>
                                </p:cTn>
                              </p:par>
                              <p:par>
                                <p:cTn id="275" presetID="6" presetClass="exit" presetSubtype="32" fill="hold" grpId="1" nodeType="withEffect">
                                  <p:stCondLst>
                                    <p:cond delay="300"/>
                                  </p:stCondLst>
                                  <p:childTnLst>
                                    <p:animEffect transition="out" filter="circle(out)">
                                      <p:cBhvr>
                                        <p:cTn id="276" dur="1000"/>
                                        <p:tgtEl>
                                          <p:spTgt spid="110"/>
                                        </p:tgtEl>
                                      </p:cBhvr>
                                    </p:animEffect>
                                    <p:set>
                                      <p:cBhvr>
                                        <p:cTn id="277" dur="1" fill="hold">
                                          <p:stCondLst>
                                            <p:cond delay="999"/>
                                          </p:stCondLst>
                                        </p:cTn>
                                        <p:tgtEl>
                                          <p:spTgt spid="110"/>
                                        </p:tgtEl>
                                        <p:attrNameLst>
                                          <p:attrName>style.visibility</p:attrName>
                                        </p:attrNameLst>
                                      </p:cBhvr>
                                      <p:to>
                                        <p:strVal val="hidden"/>
                                      </p:to>
                                    </p:set>
                                  </p:childTnLst>
                                </p:cTn>
                              </p:par>
                              <p:par>
                                <p:cTn id="278" presetID="23" presetClass="entr" presetSubtype="16" fill="hold" grpId="0" nodeType="withEffect">
                                  <p:stCondLst>
                                    <p:cond delay="0"/>
                                  </p:stCondLst>
                                  <p:childTnLst>
                                    <p:set>
                                      <p:cBhvr>
                                        <p:cTn id="279" dur="1" fill="hold">
                                          <p:stCondLst>
                                            <p:cond delay="0"/>
                                          </p:stCondLst>
                                        </p:cTn>
                                        <p:tgtEl>
                                          <p:spTgt spid="111"/>
                                        </p:tgtEl>
                                        <p:attrNameLst>
                                          <p:attrName>style.visibility</p:attrName>
                                        </p:attrNameLst>
                                      </p:cBhvr>
                                      <p:to>
                                        <p:strVal val="visible"/>
                                      </p:to>
                                    </p:set>
                                    <p:anim calcmode="lin" valueType="num">
                                      <p:cBhvr>
                                        <p:cTn id="280" dur="1000" fill="hold"/>
                                        <p:tgtEl>
                                          <p:spTgt spid="111"/>
                                        </p:tgtEl>
                                        <p:attrNameLst>
                                          <p:attrName>ppt_w</p:attrName>
                                        </p:attrNameLst>
                                      </p:cBhvr>
                                      <p:tavLst>
                                        <p:tav tm="0">
                                          <p:val>
                                            <p:fltVal val="0"/>
                                          </p:val>
                                        </p:tav>
                                        <p:tav tm="100000">
                                          <p:val>
                                            <p:strVal val="#ppt_w"/>
                                          </p:val>
                                        </p:tav>
                                      </p:tavLst>
                                    </p:anim>
                                    <p:anim calcmode="lin" valueType="num">
                                      <p:cBhvr>
                                        <p:cTn id="281" dur="1000" fill="hold"/>
                                        <p:tgtEl>
                                          <p:spTgt spid="111"/>
                                        </p:tgtEl>
                                        <p:attrNameLst>
                                          <p:attrName>ppt_h</p:attrName>
                                        </p:attrNameLst>
                                      </p:cBhvr>
                                      <p:tavLst>
                                        <p:tav tm="0">
                                          <p:val>
                                            <p:fltVal val="0"/>
                                          </p:val>
                                        </p:tav>
                                        <p:tav tm="100000">
                                          <p:val>
                                            <p:strVal val="#ppt_h"/>
                                          </p:val>
                                        </p:tav>
                                      </p:tavLst>
                                    </p:anim>
                                  </p:childTnLst>
                                </p:cTn>
                              </p:par>
                              <p:par>
                                <p:cTn id="282" presetID="6" presetClass="exit" presetSubtype="32" fill="hold" grpId="1" nodeType="withEffect">
                                  <p:stCondLst>
                                    <p:cond delay="0"/>
                                  </p:stCondLst>
                                  <p:childTnLst>
                                    <p:animEffect transition="out" filter="circle(out)">
                                      <p:cBhvr>
                                        <p:cTn id="283" dur="1000"/>
                                        <p:tgtEl>
                                          <p:spTgt spid="111"/>
                                        </p:tgtEl>
                                      </p:cBhvr>
                                    </p:animEffect>
                                    <p:set>
                                      <p:cBhvr>
                                        <p:cTn id="284" dur="1" fill="hold">
                                          <p:stCondLst>
                                            <p:cond delay="999"/>
                                          </p:stCondLst>
                                        </p:cTn>
                                        <p:tgtEl>
                                          <p:spTgt spid="111"/>
                                        </p:tgtEl>
                                        <p:attrNameLst>
                                          <p:attrName>style.visibility</p:attrName>
                                        </p:attrNameLst>
                                      </p:cBhvr>
                                      <p:to>
                                        <p:strVal val="hidden"/>
                                      </p:to>
                                    </p:set>
                                  </p:childTnLst>
                                </p:cTn>
                              </p:par>
                              <p:par>
                                <p:cTn id="285" presetID="23" presetClass="entr" presetSubtype="16"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 calcmode="lin" valueType="num">
                                      <p:cBhvr>
                                        <p:cTn id="287" dur="1000" fill="hold"/>
                                        <p:tgtEl>
                                          <p:spTgt spid="112"/>
                                        </p:tgtEl>
                                        <p:attrNameLst>
                                          <p:attrName>ppt_w</p:attrName>
                                        </p:attrNameLst>
                                      </p:cBhvr>
                                      <p:tavLst>
                                        <p:tav tm="0">
                                          <p:val>
                                            <p:fltVal val="0"/>
                                          </p:val>
                                        </p:tav>
                                        <p:tav tm="100000">
                                          <p:val>
                                            <p:strVal val="#ppt_w"/>
                                          </p:val>
                                        </p:tav>
                                      </p:tavLst>
                                    </p:anim>
                                    <p:anim calcmode="lin" valueType="num">
                                      <p:cBhvr>
                                        <p:cTn id="288" dur="1000" fill="hold"/>
                                        <p:tgtEl>
                                          <p:spTgt spid="112"/>
                                        </p:tgtEl>
                                        <p:attrNameLst>
                                          <p:attrName>ppt_h</p:attrName>
                                        </p:attrNameLst>
                                      </p:cBhvr>
                                      <p:tavLst>
                                        <p:tav tm="0">
                                          <p:val>
                                            <p:fltVal val="0"/>
                                          </p:val>
                                        </p:tav>
                                        <p:tav tm="100000">
                                          <p:val>
                                            <p:strVal val="#ppt_h"/>
                                          </p:val>
                                        </p:tav>
                                      </p:tavLst>
                                    </p:anim>
                                  </p:childTnLst>
                                </p:cTn>
                              </p:par>
                              <p:par>
                                <p:cTn id="289" presetID="6" presetClass="exit" presetSubtype="32" fill="hold" grpId="1" nodeType="withEffect">
                                  <p:stCondLst>
                                    <p:cond delay="0"/>
                                  </p:stCondLst>
                                  <p:childTnLst>
                                    <p:animEffect transition="out" filter="circle(out)">
                                      <p:cBhvr>
                                        <p:cTn id="290" dur="1000"/>
                                        <p:tgtEl>
                                          <p:spTgt spid="112"/>
                                        </p:tgtEl>
                                      </p:cBhvr>
                                    </p:animEffect>
                                    <p:set>
                                      <p:cBhvr>
                                        <p:cTn id="291" dur="1" fill="hold">
                                          <p:stCondLst>
                                            <p:cond delay="999"/>
                                          </p:stCondLst>
                                        </p:cTn>
                                        <p:tgtEl>
                                          <p:spTgt spid="112"/>
                                        </p:tgtEl>
                                        <p:attrNameLst>
                                          <p:attrName>style.visibility</p:attrName>
                                        </p:attrNameLst>
                                      </p:cBhvr>
                                      <p:to>
                                        <p:strVal val="hidden"/>
                                      </p:to>
                                    </p:set>
                                  </p:childTnLst>
                                </p:cTn>
                              </p:par>
                              <p:par>
                                <p:cTn id="292" presetID="23" presetClass="entr" presetSubtype="16" fill="hold" grpId="0" nodeType="withEffect">
                                  <p:stCondLst>
                                    <p:cond delay="300"/>
                                  </p:stCondLst>
                                  <p:childTnLst>
                                    <p:set>
                                      <p:cBhvr>
                                        <p:cTn id="293" dur="1" fill="hold">
                                          <p:stCondLst>
                                            <p:cond delay="0"/>
                                          </p:stCondLst>
                                        </p:cTn>
                                        <p:tgtEl>
                                          <p:spTgt spid="113"/>
                                        </p:tgtEl>
                                        <p:attrNameLst>
                                          <p:attrName>style.visibility</p:attrName>
                                        </p:attrNameLst>
                                      </p:cBhvr>
                                      <p:to>
                                        <p:strVal val="visible"/>
                                      </p:to>
                                    </p:set>
                                    <p:anim calcmode="lin" valueType="num">
                                      <p:cBhvr>
                                        <p:cTn id="294" dur="1000" fill="hold"/>
                                        <p:tgtEl>
                                          <p:spTgt spid="113"/>
                                        </p:tgtEl>
                                        <p:attrNameLst>
                                          <p:attrName>ppt_w</p:attrName>
                                        </p:attrNameLst>
                                      </p:cBhvr>
                                      <p:tavLst>
                                        <p:tav tm="0">
                                          <p:val>
                                            <p:fltVal val="0"/>
                                          </p:val>
                                        </p:tav>
                                        <p:tav tm="100000">
                                          <p:val>
                                            <p:strVal val="#ppt_w"/>
                                          </p:val>
                                        </p:tav>
                                      </p:tavLst>
                                    </p:anim>
                                    <p:anim calcmode="lin" valueType="num">
                                      <p:cBhvr>
                                        <p:cTn id="295" dur="1000" fill="hold"/>
                                        <p:tgtEl>
                                          <p:spTgt spid="113"/>
                                        </p:tgtEl>
                                        <p:attrNameLst>
                                          <p:attrName>ppt_h</p:attrName>
                                        </p:attrNameLst>
                                      </p:cBhvr>
                                      <p:tavLst>
                                        <p:tav tm="0">
                                          <p:val>
                                            <p:fltVal val="0"/>
                                          </p:val>
                                        </p:tav>
                                        <p:tav tm="100000">
                                          <p:val>
                                            <p:strVal val="#ppt_h"/>
                                          </p:val>
                                        </p:tav>
                                      </p:tavLst>
                                    </p:anim>
                                  </p:childTnLst>
                                </p:cTn>
                              </p:par>
                              <p:par>
                                <p:cTn id="296" presetID="6" presetClass="exit" presetSubtype="32" fill="hold" grpId="1" nodeType="withEffect">
                                  <p:stCondLst>
                                    <p:cond delay="300"/>
                                  </p:stCondLst>
                                  <p:childTnLst>
                                    <p:animEffect transition="out" filter="circle(out)">
                                      <p:cBhvr>
                                        <p:cTn id="297" dur="1000"/>
                                        <p:tgtEl>
                                          <p:spTgt spid="113"/>
                                        </p:tgtEl>
                                      </p:cBhvr>
                                    </p:animEffect>
                                    <p:set>
                                      <p:cBhvr>
                                        <p:cTn id="298" dur="1" fill="hold">
                                          <p:stCondLst>
                                            <p:cond delay="999"/>
                                          </p:stCondLst>
                                        </p:cTn>
                                        <p:tgtEl>
                                          <p:spTgt spid="113"/>
                                        </p:tgtEl>
                                        <p:attrNameLst>
                                          <p:attrName>style.visibility</p:attrName>
                                        </p:attrNameLst>
                                      </p:cBhvr>
                                      <p:to>
                                        <p:strVal val="hidden"/>
                                      </p:to>
                                    </p:set>
                                  </p:childTnLst>
                                </p:cTn>
                              </p:par>
                              <p:par>
                                <p:cTn id="299" presetID="23" presetClass="entr" presetSubtype="16" fill="hold" grpId="0" nodeType="withEffect">
                                  <p:stCondLst>
                                    <p:cond delay="0"/>
                                  </p:stCondLst>
                                  <p:childTnLst>
                                    <p:set>
                                      <p:cBhvr>
                                        <p:cTn id="300" dur="1" fill="hold">
                                          <p:stCondLst>
                                            <p:cond delay="0"/>
                                          </p:stCondLst>
                                        </p:cTn>
                                        <p:tgtEl>
                                          <p:spTgt spid="114"/>
                                        </p:tgtEl>
                                        <p:attrNameLst>
                                          <p:attrName>style.visibility</p:attrName>
                                        </p:attrNameLst>
                                      </p:cBhvr>
                                      <p:to>
                                        <p:strVal val="visible"/>
                                      </p:to>
                                    </p:set>
                                    <p:anim calcmode="lin" valueType="num">
                                      <p:cBhvr>
                                        <p:cTn id="301" dur="1000" fill="hold"/>
                                        <p:tgtEl>
                                          <p:spTgt spid="114"/>
                                        </p:tgtEl>
                                        <p:attrNameLst>
                                          <p:attrName>ppt_w</p:attrName>
                                        </p:attrNameLst>
                                      </p:cBhvr>
                                      <p:tavLst>
                                        <p:tav tm="0">
                                          <p:val>
                                            <p:fltVal val="0"/>
                                          </p:val>
                                        </p:tav>
                                        <p:tav tm="100000">
                                          <p:val>
                                            <p:strVal val="#ppt_w"/>
                                          </p:val>
                                        </p:tav>
                                      </p:tavLst>
                                    </p:anim>
                                    <p:anim calcmode="lin" valueType="num">
                                      <p:cBhvr>
                                        <p:cTn id="302" dur="1000" fill="hold"/>
                                        <p:tgtEl>
                                          <p:spTgt spid="114"/>
                                        </p:tgtEl>
                                        <p:attrNameLst>
                                          <p:attrName>ppt_h</p:attrName>
                                        </p:attrNameLst>
                                      </p:cBhvr>
                                      <p:tavLst>
                                        <p:tav tm="0">
                                          <p:val>
                                            <p:fltVal val="0"/>
                                          </p:val>
                                        </p:tav>
                                        <p:tav tm="100000">
                                          <p:val>
                                            <p:strVal val="#ppt_h"/>
                                          </p:val>
                                        </p:tav>
                                      </p:tavLst>
                                    </p:anim>
                                  </p:childTnLst>
                                </p:cTn>
                              </p:par>
                              <p:par>
                                <p:cTn id="303" presetID="6" presetClass="exit" presetSubtype="32" fill="hold" grpId="1" nodeType="withEffect">
                                  <p:stCondLst>
                                    <p:cond delay="0"/>
                                  </p:stCondLst>
                                  <p:childTnLst>
                                    <p:animEffect transition="out" filter="circle(out)">
                                      <p:cBhvr>
                                        <p:cTn id="304" dur="1000"/>
                                        <p:tgtEl>
                                          <p:spTgt spid="114"/>
                                        </p:tgtEl>
                                      </p:cBhvr>
                                    </p:animEffect>
                                    <p:set>
                                      <p:cBhvr>
                                        <p:cTn id="305" dur="1" fill="hold">
                                          <p:stCondLst>
                                            <p:cond delay="999"/>
                                          </p:stCondLst>
                                        </p:cTn>
                                        <p:tgtEl>
                                          <p:spTgt spid="114"/>
                                        </p:tgtEl>
                                        <p:attrNameLst>
                                          <p:attrName>style.visibility</p:attrName>
                                        </p:attrNameLst>
                                      </p:cBhvr>
                                      <p:to>
                                        <p:strVal val="hidden"/>
                                      </p:to>
                                    </p:set>
                                  </p:childTnLst>
                                </p:cTn>
                              </p:par>
                              <p:par>
                                <p:cTn id="306" presetID="23" presetClass="entr" presetSubtype="16" fill="hold" grpId="0" nodeType="withEffect">
                                  <p:stCondLst>
                                    <p:cond delay="0"/>
                                  </p:stCondLst>
                                  <p:childTnLst>
                                    <p:set>
                                      <p:cBhvr>
                                        <p:cTn id="307" dur="1" fill="hold">
                                          <p:stCondLst>
                                            <p:cond delay="0"/>
                                          </p:stCondLst>
                                        </p:cTn>
                                        <p:tgtEl>
                                          <p:spTgt spid="115"/>
                                        </p:tgtEl>
                                        <p:attrNameLst>
                                          <p:attrName>style.visibility</p:attrName>
                                        </p:attrNameLst>
                                      </p:cBhvr>
                                      <p:to>
                                        <p:strVal val="visible"/>
                                      </p:to>
                                    </p:set>
                                    <p:anim calcmode="lin" valueType="num">
                                      <p:cBhvr>
                                        <p:cTn id="308" dur="1000" fill="hold"/>
                                        <p:tgtEl>
                                          <p:spTgt spid="115"/>
                                        </p:tgtEl>
                                        <p:attrNameLst>
                                          <p:attrName>ppt_w</p:attrName>
                                        </p:attrNameLst>
                                      </p:cBhvr>
                                      <p:tavLst>
                                        <p:tav tm="0">
                                          <p:val>
                                            <p:fltVal val="0"/>
                                          </p:val>
                                        </p:tav>
                                        <p:tav tm="100000">
                                          <p:val>
                                            <p:strVal val="#ppt_w"/>
                                          </p:val>
                                        </p:tav>
                                      </p:tavLst>
                                    </p:anim>
                                    <p:anim calcmode="lin" valueType="num">
                                      <p:cBhvr>
                                        <p:cTn id="309" dur="1000" fill="hold"/>
                                        <p:tgtEl>
                                          <p:spTgt spid="115"/>
                                        </p:tgtEl>
                                        <p:attrNameLst>
                                          <p:attrName>ppt_h</p:attrName>
                                        </p:attrNameLst>
                                      </p:cBhvr>
                                      <p:tavLst>
                                        <p:tav tm="0">
                                          <p:val>
                                            <p:fltVal val="0"/>
                                          </p:val>
                                        </p:tav>
                                        <p:tav tm="100000">
                                          <p:val>
                                            <p:strVal val="#ppt_h"/>
                                          </p:val>
                                        </p:tav>
                                      </p:tavLst>
                                    </p:anim>
                                  </p:childTnLst>
                                </p:cTn>
                              </p:par>
                              <p:par>
                                <p:cTn id="310" presetID="6" presetClass="exit" presetSubtype="32" fill="hold" grpId="1" nodeType="withEffect">
                                  <p:stCondLst>
                                    <p:cond delay="0"/>
                                  </p:stCondLst>
                                  <p:childTnLst>
                                    <p:animEffect transition="out" filter="circle(out)">
                                      <p:cBhvr>
                                        <p:cTn id="311" dur="1000"/>
                                        <p:tgtEl>
                                          <p:spTgt spid="115"/>
                                        </p:tgtEl>
                                      </p:cBhvr>
                                    </p:animEffect>
                                    <p:set>
                                      <p:cBhvr>
                                        <p:cTn id="312" dur="1" fill="hold">
                                          <p:stCondLst>
                                            <p:cond delay="999"/>
                                          </p:stCondLst>
                                        </p:cTn>
                                        <p:tgtEl>
                                          <p:spTgt spid="115"/>
                                        </p:tgtEl>
                                        <p:attrNameLst>
                                          <p:attrName>style.visibility</p:attrName>
                                        </p:attrNameLst>
                                      </p:cBhvr>
                                      <p:to>
                                        <p:strVal val="hidden"/>
                                      </p:to>
                                    </p:set>
                                  </p:childTnLst>
                                </p:cTn>
                              </p:par>
                              <p:par>
                                <p:cTn id="313" presetID="23" presetClass="entr" presetSubtype="16" fill="hold" grpId="0" nodeType="withEffect">
                                  <p:stCondLst>
                                    <p:cond delay="0"/>
                                  </p:stCondLst>
                                  <p:childTnLst>
                                    <p:set>
                                      <p:cBhvr>
                                        <p:cTn id="314" dur="1" fill="hold">
                                          <p:stCondLst>
                                            <p:cond delay="0"/>
                                          </p:stCondLst>
                                        </p:cTn>
                                        <p:tgtEl>
                                          <p:spTgt spid="116"/>
                                        </p:tgtEl>
                                        <p:attrNameLst>
                                          <p:attrName>style.visibility</p:attrName>
                                        </p:attrNameLst>
                                      </p:cBhvr>
                                      <p:to>
                                        <p:strVal val="visible"/>
                                      </p:to>
                                    </p:set>
                                    <p:anim calcmode="lin" valueType="num">
                                      <p:cBhvr>
                                        <p:cTn id="315" dur="1000" fill="hold"/>
                                        <p:tgtEl>
                                          <p:spTgt spid="116"/>
                                        </p:tgtEl>
                                        <p:attrNameLst>
                                          <p:attrName>ppt_w</p:attrName>
                                        </p:attrNameLst>
                                      </p:cBhvr>
                                      <p:tavLst>
                                        <p:tav tm="0">
                                          <p:val>
                                            <p:fltVal val="0"/>
                                          </p:val>
                                        </p:tav>
                                        <p:tav tm="100000">
                                          <p:val>
                                            <p:strVal val="#ppt_w"/>
                                          </p:val>
                                        </p:tav>
                                      </p:tavLst>
                                    </p:anim>
                                    <p:anim calcmode="lin" valueType="num">
                                      <p:cBhvr>
                                        <p:cTn id="316" dur="1000" fill="hold"/>
                                        <p:tgtEl>
                                          <p:spTgt spid="116"/>
                                        </p:tgtEl>
                                        <p:attrNameLst>
                                          <p:attrName>ppt_h</p:attrName>
                                        </p:attrNameLst>
                                      </p:cBhvr>
                                      <p:tavLst>
                                        <p:tav tm="0">
                                          <p:val>
                                            <p:fltVal val="0"/>
                                          </p:val>
                                        </p:tav>
                                        <p:tav tm="100000">
                                          <p:val>
                                            <p:strVal val="#ppt_h"/>
                                          </p:val>
                                        </p:tav>
                                      </p:tavLst>
                                    </p:anim>
                                  </p:childTnLst>
                                </p:cTn>
                              </p:par>
                              <p:par>
                                <p:cTn id="317" presetID="6" presetClass="exit" presetSubtype="32" fill="hold" grpId="1" nodeType="withEffect">
                                  <p:stCondLst>
                                    <p:cond delay="0"/>
                                  </p:stCondLst>
                                  <p:childTnLst>
                                    <p:animEffect transition="out" filter="circle(out)">
                                      <p:cBhvr>
                                        <p:cTn id="318" dur="1000"/>
                                        <p:tgtEl>
                                          <p:spTgt spid="116"/>
                                        </p:tgtEl>
                                      </p:cBhvr>
                                    </p:animEffect>
                                    <p:set>
                                      <p:cBhvr>
                                        <p:cTn id="319" dur="1" fill="hold">
                                          <p:stCondLst>
                                            <p:cond delay="999"/>
                                          </p:stCondLst>
                                        </p:cTn>
                                        <p:tgtEl>
                                          <p:spTgt spid="116"/>
                                        </p:tgtEl>
                                        <p:attrNameLst>
                                          <p:attrName>style.visibility</p:attrName>
                                        </p:attrNameLst>
                                      </p:cBhvr>
                                      <p:to>
                                        <p:strVal val="hidden"/>
                                      </p:to>
                                    </p:set>
                                  </p:childTnLst>
                                </p:cTn>
                              </p:par>
                              <p:par>
                                <p:cTn id="320" presetID="23" presetClass="entr" presetSubtype="16" fill="hold" grpId="0" nodeType="withEffect">
                                  <p:stCondLst>
                                    <p:cond delay="0"/>
                                  </p:stCondLst>
                                  <p:childTnLst>
                                    <p:set>
                                      <p:cBhvr>
                                        <p:cTn id="321" dur="1" fill="hold">
                                          <p:stCondLst>
                                            <p:cond delay="0"/>
                                          </p:stCondLst>
                                        </p:cTn>
                                        <p:tgtEl>
                                          <p:spTgt spid="117"/>
                                        </p:tgtEl>
                                        <p:attrNameLst>
                                          <p:attrName>style.visibility</p:attrName>
                                        </p:attrNameLst>
                                      </p:cBhvr>
                                      <p:to>
                                        <p:strVal val="visible"/>
                                      </p:to>
                                    </p:set>
                                    <p:anim calcmode="lin" valueType="num">
                                      <p:cBhvr>
                                        <p:cTn id="322" dur="1000" fill="hold"/>
                                        <p:tgtEl>
                                          <p:spTgt spid="117"/>
                                        </p:tgtEl>
                                        <p:attrNameLst>
                                          <p:attrName>ppt_w</p:attrName>
                                        </p:attrNameLst>
                                      </p:cBhvr>
                                      <p:tavLst>
                                        <p:tav tm="0">
                                          <p:val>
                                            <p:fltVal val="0"/>
                                          </p:val>
                                        </p:tav>
                                        <p:tav tm="100000">
                                          <p:val>
                                            <p:strVal val="#ppt_w"/>
                                          </p:val>
                                        </p:tav>
                                      </p:tavLst>
                                    </p:anim>
                                    <p:anim calcmode="lin" valueType="num">
                                      <p:cBhvr>
                                        <p:cTn id="323" dur="1000" fill="hold"/>
                                        <p:tgtEl>
                                          <p:spTgt spid="117"/>
                                        </p:tgtEl>
                                        <p:attrNameLst>
                                          <p:attrName>ppt_h</p:attrName>
                                        </p:attrNameLst>
                                      </p:cBhvr>
                                      <p:tavLst>
                                        <p:tav tm="0">
                                          <p:val>
                                            <p:fltVal val="0"/>
                                          </p:val>
                                        </p:tav>
                                        <p:tav tm="100000">
                                          <p:val>
                                            <p:strVal val="#ppt_h"/>
                                          </p:val>
                                        </p:tav>
                                      </p:tavLst>
                                    </p:anim>
                                  </p:childTnLst>
                                </p:cTn>
                              </p:par>
                              <p:par>
                                <p:cTn id="324" presetID="6" presetClass="exit" presetSubtype="32" fill="hold" grpId="1" nodeType="withEffect">
                                  <p:stCondLst>
                                    <p:cond delay="0"/>
                                  </p:stCondLst>
                                  <p:childTnLst>
                                    <p:animEffect transition="out" filter="circle(out)">
                                      <p:cBhvr>
                                        <p:cTn id="325" dur="1000"/>
                                        <p:tgtEl>
                                          <p:spTgt spid="117"/>
                                        </p:tgtEl>
                                      </p:cBhvr>
                                    </p:animEffect>
                                    <p:set>
                                      <p:cBhvr>
                                        <p:cTn id="326" dur="1" fill="hold">
                                          <p:stCondLst>
                                            <p:cond delay="999"/>
                                          </p:stCondLst>
                                        </p:cTn>
                                        <p:tgtEl>
                                          <p:spTgt spid="117"/>
                                        </p:tgtEl>
                                        <p:attrNameLst>
                                          <p:attrName>style.visibility</p:attrName>
                                        </p:attrNameLst>
                                      </p:cBhvr>
                                      <p:to>
                                        <p:strVal val="hidden"/>
                                      </p:to>
                                    </p:set>
                                  </p:childTnLst>
                                </p:cTn>
                              </p:par>
                              <p:par>
                                <p:cTn id="327" presetID="23" presetClass="entr" presetSubtype="16" fill="hold" grpId="0" nodeType="withEffect">
                                  <p:stCondLst>
                                    <p:cond delay="300"/>
                                  </p:stCondLst>
                                  <p:childTnLst>
                                    <p:set>
                                      <p:cBhvr>
                                        <p:cTn id="328" dur="1" fill="hold">
                                          <p:stCondLst>
                                            <p:cond delay="0"/>
                                          </p:stCondLst>
                                        </p:cTn>
                                        <p:tgtEl>
                                          <p:spTgt spid="118"/>
                                        </p:tgtEl>
                                        <p:attrNameLst>
                                          <p:attrName>style.visibility</p:attrName>
                                        </p:attrNameLst>
                                      </p:cBhvr>
                                      <p:to>
                                        <p:strVal val="visible"/>
                                      </p:to>
                                    </p:set>
                                    <p:anim calcmode="lin" valueType="num">
                                      <p:cBhvr>
                                        <p:cTn id="329" dur="1000" fill="hold"/>
                                        <p:tgtEl>
                                          <p:spTgt spid="118"/>
                                        </p:tgtEl>
                                        <p:attrNameLst>
                                          <p:attrName>ppt_w</p:attrName>
                                        </p:attrNameLst>
                                      </p:cBhvr>
                                      <p:tavLst>
                                        <p:tav tm="0">
                                          <p:val>
                                            <p:fltVal val="0"/>
                                          </p:val>
                                        </p:tav>
                                        <p:tav tm="100000">
                                          <p:val>
                                            <p:strVal val="#ppt_w"/>
                                          </p:val>
                                        </p:tav>
                                      </p:tavLst>
                                    </p:anim>
                                    <p:anim calcmode="lin" valueType="num">
                                      <p:cBhvr>
                                        <p:cTn id="330" dur="1000" fill="hold"/>
                                        <p:tgtEl>
                                          <p:spTgt spid="118"/>
                                        </p:tgtEl>
                                        <p:attrNameLst>
                                          <p:attrName>ppt_h</p:attrName>
                                        </p:attrNameLst>
                                      </p:cBhvr>
                                      <p:tavLst>
                                        <p:tav tm="0">
                                          <p:val>
                                            <p:fltVal val="0"/>
                                          </p:val>
                                        </p:tav>
                                        <p:tav tm="100000">
                                          <p:val>
                                            <p:strVal val="#ppt_h"/>
                                          </p:val>
                                        </p:tav>
                                      </p:tavLst>
                                    </p:anim>
                                  </p:childTnLst>
                                </p:cTn>
                              </p:par>
                              <p:par>
                                <p:cTn id="331" presetID="6" presetClass="exit" presetSubtype="32" fill="hold" grpId="1" nodeType="withEffect">
                                  <p:stCondLst>
                                    <p:cond delay="300"/>
                                  </p:stCondLst>
                                  <p:childTnLst>
                                    <p:animEffect transition="out" filter="circle(out)">
                                      <p:cBhvr>
                                        <p:cTn id="332" dur="1000"/>
                                        <p:tgtEl>
                                          <p:spTgt spid="118"/>
                                        </p:tgtEl>
                                      </p:cBhvr>
                                    </p:animEffect>
                                    <p:set>
                                      <p:cBhvr>
                                        <p:cTn id="333" dur="1" fill="hold">
                                          <p:stCondLst>
                                            <p:cond delay="999"/>
                                          </p:stCondLst>
                                        </p:cTn>
                                        <p:tgtEl>
                                          <p:spTgt spid="118"/>
                                        </p:tgtEl>
                                        <p:attrNameLst>
                                          <p:attrName>style.visibility</p:attrName>
                                        </p:attrNameLst>
                                      </p:cBhvr>
                                      <p:to>
                                        <p:strVal val="hidden"/>
                                      </p:to>
                                    </p:set>
                                  </p:childTnLst>
                                </p:cTn>
                              </p:par>
                              <p:par>
                                <p:cTn id="334" presetID="23" presetClass="entr" presetSubtype="16" fill="hold" grpId="0" nodeType="withEffect">
                                  <p:stCondLst>
                                    <p:cond delay="0"/>
                                  </p:stCondLst>
                                  <p:childTnLst>
                                    <p:set>
                                      <p:cBhvr>
                                        <p:cTn id="335" dur="1" fill="hold">
                                          <p:stCondLst>
                                            <p:cond delay="0"/>
                                          </p:stCondLst>
                                        </p:cTn>
                                        <p:tgtEl>
                                          <p:spTgt spid="119"/>
                                        </p:tgtEl>
                                        <p:attrNameLst>
                                          <p:attrName>style.visibility</p:attrName>
                                        </p:attrNameLst>
                                      </p:cBhvr>
                                      <p:to>
                                        <p:strVal val="visible"/>
                                      </p:to>
                                    </p:set>
                                    <p:anim calcmode="lin" valueType="num">
                                      <p:cBhvr>
                                        <p:cTn id="336" dur="1000" fill="hold"/>
                                        <p:tgtEl>
                                          <p:spTgt spid="119"/>
                                        </p:tgtEl>
                                        <p:attrNameLst>
                                          <p:attrName>ppt_w</p:attrName>
                                        </p:attrNameLst>
                                      </p:cBhvr>
                                      <p:tavLst>
                                        <p:tav tm="0">
                                          <p:val>
                                            <p:fltVal val="0"/>
                                          </p:val>
                                        </p:tav>
                                        <p:tav tm="100000">
                                          <p:val>
                                            <p:strVal val="#ppt_w"/>
                                          </p:val>
                                        </p:tav>
                                      </p:tavLst>
                                    </p:anim>
                                    <p:anim calcmode="lin" valueType="num">
                                      <p:cBhvr>
                                        <p:cTn id="337" dur="1000" fill="hold"/>
                                        <p:tgtEl>
                                          <p:spTgt spid="119"/>
                                        </p:tgtEl>
                                        <p:attrNameLst>
                                          <p:attrName>ppt_h</p:attrName>
                                        </p:attrNameLst>
                                      </p:cBhvr>
                                      <p:tavLst>
                                        <p:tav tm="0">
                                          <p:val>
                                            <p:fltVal val="0"/>
                                          </p:val>
                                        </p:tav>
                                        <p:tav tm="100000">
                                          <p:val>
                                            <p:strVal val="#ppt_h"/>
                                          </p:val>
                                        </p:tav>
                                      </p:tavLst>
                                    </p:anim>
                                  </p:childTnLst>
                                </p:cTn>
                              </p:par>
                              <p:par>
                                <p:cTn id="338" presetID="6" presetClass="exit" presetSubtype="32" fill="hold" grpId="1" nodeType="withEffect">
                                  <p:stCondLst>
                                    <p:cond delay="0"/>
                                  </p:stCondLst>
                                  <p:childTnLst>
                                    <p:animEffect transition="out" filter="circle(out)">
                                      <p:cBhvr>
                                        <p:cTn id="339" dur="1000"/>
                                        <p:tgtEl>
                                          <p:spTgt spid="119"/>
                                        </p:tgtEl>
                                      </p:cBhvr>
                                    </p:animEffect>
                                    <p:set>
                                      <p:cBhvr>
                                        <p:cTn id="340" dur="1" fill="hold">
                                          <p:stCondLst>
                                            <p:cond delay="999"/>
                                          </p:stCondLst>
                                        </p:cTn>
                                        <p:tgtEl>
                                          <p:spTgt spid="119"/>
                                        </p:tgtEl>
                                        <p:attrNameLst>
                                          <p:attrName>style.visibility</p:attrName>
                                        </p:attrNameLst>
                                      </p:cBhvr>
                                      <p:to>
                                        <p:strVal val="hidden"/>
                                      </p:to>
                                    </p:set>
                                  </p:childTnLst>
                                </p:cTn>
                              </p:par>
                              <p:par>
                                <p:cTn id="341" presetID="23" presetClass="entr" presetSubtype="16" fill="hold" grpId="0" nodeType="withEffect">
                                  <p:stCondLst>
                                    <p:cond delay="0"/>
                                  </p:stCondLst>
                                  <p:childTnLst>
                                    <p:set>
                                      <p:cBhvr>
                                        <p:cTn id="342" dur="1" fill="hold">
                                          <p:stCondLst>
                                            <p:cond delay="0"/>
                                          </p:stCondLst>
                                        </p:cTn>
                                        <p:tgtEl>
                                          <p:spTgt spid="120"/>
                                        </p:tgtEl>
                                        <p:attrNameLst>
                                          <p:attrName>style.visibility</p:attrName>
                                        </p:attrNameLst>
                                      </p:cBhvr>
                                      <p:to>
                                        <p:strVal val="visible"/>
                                      </p:to>
                                    </p:set>
                                    <p:anim calcmode="lin" valueType="num">
                                      <p:cBhvr>
                                        <p:cTn id="343" dur="1000" fill="hold"/>
                                        <p:tgtEl>
                                          <p:spTgt spid="120"/>
                                        </p:tgtEl>
                                        <p:attrNameLst>
                                          <p:attrName>ppt_w</p:attrName>
                                        </p:attrNameLst>
                                      </p:cBhvr>
                                      <p:tavLst>
                                        <p:tav tm="0">
                                          <p:val>
                                            <p:fltVal val="0"/>
                                          </p:val>
                                        </p:tav>
                                        <p:tav tm="100000">
                                          <p:val>
                                            <p:strVal val="#ppt_w"/>
                                          </p:val>
                                        </p:tav>
                                      </p:tavLst>
                                    </p:anim>
                                    <p:anim calcmode="lin" valueType="num">
                                      <p:cBhvr>
                                        <p:cTn id="344" dur="1000" fill="hold"/>
                                        <p:tgtEl>
                                          <p:spTgt spid="120"/>
                                        </p:tgtEl>
                                        <p:attrNameLst>
                                          <p:attrName>ppt_h</p:attrName>
                                        </p:attrNameLst>
                                      </p:cBhvr>
                                      <p:tavLst>
                                        <p:tav tm="0">
                                          <p:val>
                                            <p:fltVal val="0"/>
                                          </p:val>
                                        </p:tav>
                                        <p:tav tm="100000">
                                          <p:val>
                                            <p:strVal val="#ppt_h"/>
                                          </p:val>
                                        </p:tav>
                                      </p:tavLst>
                                    </p:anim>
                                  </p:childTnLst>
                                </p:cTn>
                              </p:par>
                              <p:par>
                                <p:cTn id="345" presetID="6" presetClass="exit" presetSubtype="32" fill="hold" grpId="1" nodeType="withEffect">
                                  <p:stCondLst>
                                    <p:cond delay="0"/>
                                  </p:stCondLst>
                                  <p:childTnLst>
                                    <p:animEffect transition="out" filter="circle(out)">
                                      <p:cBhvr>
                                        <p:cTn id="346" dur="1000"/>
                                        <p:tgtEl>
                                          <p:spTgt spid="120"/>
                                        </p:tgtEl>
                                      </p:cBhvr>
                                    </p:animEffect>
                                    <p:set>
                                      <p:cBhvr>
                                        <p:cTn id="347" dur="1" fill="hold">
                                          <p:stCondLst>
                                            <p:cond delay="999"/>
                                          </p:stCondLst>
                                        </p:cTn>
                                        <p:tgtEl>
                                          <p:spTgt spid="120"/>
                                        </p:tgtEl>
                                        <p:attrNameLst>
                                          <p:attrName>style.visibility</p:attrName>
                                        </p:attrNameLst>
                                      </p:cBhvr>
                                      <p:to>
                                        <p:strVal val="hidden"/>
                                      </p:to>
                                    </p:set>
                                  </p:childTnLst>
                                </p:cTn>
                              </p:par>
                              <p:par>
                                <p:cTn id="348" presetID="23" presetClass="entr" presetSubtype="16" fill="hold" grpId="0" nodeType="withEffect">
                                  <p:stCondLst>
                                    <p:cond delay="0"/>
                                  </p:stCondLst>
                                  <p:childTnLst>
                                    <p:set>
                                      <p:cBhvr>
                                        <p:cTn id="349" dur="1" fill="hold">
                                          <p:stCondLst>
                                            <p:cond delay="0"/>
                                          </p:stCondLst>
                                        </p:cTn>
                                        <p:tgtEl>
                                          <p:spTgt spid="121"/>
                                        </p:tgtEl>
                                        <p:attrNameLst>
                                          <p:attrName>style.visibility</p:attrName>
                                        </p:attrNameLst>
                                      </p:cBhvr>
                                      <p:to>
                                        <p:strVal val="visible"/>
                                      </p:to>
                                    </p:set>
                                    <p:anim calcmode="lin" valueType="num">
                                      <p:cBhvr>
                                        <p:cTn id="350" dur="1000" fill="hold"/>
                                        <p:tgtEl>
                                          <p:spTgt spid="121"/>
                                        </p:tgtEl>
                                        <p:attrNameLst>
                                          <p:attrName>ppt_w</p:attrName>
                                        </p:attrNameLst>
                                      </p:cBhvr>
                                      <p:tavLst>
                                        <p:tav tm="0">
                                          <p:val>
                                            <p:fltVal val="0"/>
                                          </p:val>
                                        </p:tav>
                                        <p:tav tm="100000">
                                          <p:val>
                                            <p:strVal val="#ppt_w"/>
                                          </p:val>
                                        </p:tav>
                                      </p:tavLst>
                                    </p:anim>
                                    <p:anim calcmode="lin" valueType="num">
                                      <p:cBhvr>
                                        <p:cTn id="351" dur="1000" fill="hold"/>
                                        <p:tgtEl>
                                          <p:spTgt spid="121"/>
                                        </p:tgtEl>
                                        <p:attrNameLst>
                                          <p:attrName>ppt_h</p:attrName>
                                        </p:attrNameLst>
                                      </p:cBhvr>
                                      <p:tavLst>
                                        <p:tav tm="0">
                                          <p:val>
                                            <p:fltVal val="0"/>
                                          </p:val>
                                        </p:tav>
                                        <p:tav tm="100000">
                                          <p:val>
                                            <p:strVal val="#ppt_h"/>
                                          </p:val>
                                        </p:tav>
                                      </p:tavLst>
                                    </p:anim>
                                  </p:childTnLst>
                                </p:cTn>
                              </p:par>
                              <p:par>
                                <p:cTn id="352" presetID="6" presetClass="exit" presetSubtype="32" fill="hold" grpId="1" nodeType="withEffect">
                                  <p:stCondLst>
                                    <p:cond delay="0"/>
                                  </p:stCondLst>
                                  <p:childTnLst>
                                    <p:animEffect transition="out" filter="circle(out)">
                                      <p:cBhvr>
                                        <p:cTn id="353" dur="1000"/>
                                        <p:tgtEl>
                                          <p:spTgt spid="121"/>
                                        </p:tgtEl>
                                      </p:cBhvr>
                                    </p:animEffect>
                                    <p:set>
                                      <p:cBhvr>
                                        <p:cTn id="354" dur="1" fill="hold">
                                          <p:stCondLst>
                                            <p:cond delay="999"/>
                                          </p:stCondLst>
                                        </p:cTn>
                                        <p:tgtEl>
                                          <p:spTgt spid="121"/>
                                        </p:tgtEl>
                                        <p:attrNameLst>
                                          <p:attrName>style.visibility</p:attrName>
                                        </p:attrNameLst>
                                      </p:cBhvr>
                                      <p:to>
                                        <p:strVal val="hidden"/>
                                      </p:to>
                                    </p:set>
                                  </p:childTnLst>
                                </p:cTn>
                              </p:par>
                              <p:par>
                                <p:cTn id="355" presetID="23" presetClass="entr" presetSubtype="16" fill="hold" grpId="0" nodeType="withEffect">
                                  <p:stCondLst>
                                    <p:cond delay="300"/>
                                  </p:stCondLst>
                                  <p:childTnLst>
                                    <p:set>
                                      <p:cBhvr>
                                        <p:cTn id="356" dur="1" fill="hold">
                                          <p:stCondLst>
                                            <p:cond delay="0"/>
                                          </p:stCondLst>
                                        </p:cTn>
                                        <p:tgtEl>
                                          <p:spTgt spid="122"/>
                                        </p:tgtEl>
                                        <p:attrNameLst>
                                          <p:attrName>style.visibility</p:attrName>
                                        </p:attrNameLst>
                                      </p:cBhvr>
                                      <p:to>
                                        <p:strVal val="visible"/>
                                      </p:to>
                                    </p:set>
                                    <p:anim calcmode="lin" valueType="num">
                                      <p:cBhvr>
                                        <p:cTn id="357" dur="1000" fill="hold"/>
                                        <p:tgtEl>
                                          <p:spTgt spid="122"/>
                                        </p:tgtEl>
                                        <p:attrNameLst>
                                          <p:attrName>ppt_w</p:attrName>
                                        </p:attrNameLst>
                                      </p:cBhvr>
                                      <p:tavLst>
                                        <p:tav tm="0">
                                          <p:val>
                                            <p:fltVal val="0"/>
                                          </p:val>
                                        </p:tav>
                                        <p:tav tm="100000">
                                          <p:val>
                                            <p:strVal val="#ppt_w"/>
                                          </p:val>
                                        </p:tav>
                                      </p:tavLst>
                                    </p:anim>
                                    <p:anim calcmode="lin" valueType="num">
                                      <p:cBhvr>
                                        <p:cTn id="358" dur="1000" fill="hold"/>
                                        <p:tgtEl>
                                          <p:spTgt spid="122"/>
                                        </p:tgtEl>
                                        <p:attrNameLst>
                                          <p:attrName>ppt_h</p:attrName>
                                        </p:attrNameLst>
                                      </p:cBhvr>
                                      <p:tavLst>
                                        <p:tav tm="0">
                                          <p:val>
                                            <p:fltVal val="0"/>
                                          </p:val>
                                        </p:tav>
                                        <p:tav tm="100000">
                                          <p:val>
                                            <p:strVal val="#ppt_h"/>
                                          </p:val>
                                        </p:tav>
                                      </p:tavLst>
                                    </p:anim>
                                  </p:childTnLst>
                                </p:cTn>
                              </p:par>
                              <p:par>
                                <p:cTn id="359" presetID="6" presetClass="exit" presetSubtype="32" fill="hold" grpId="1" nodeType="withEffect">
                                  <p:stCondLst>
                                    <p:cond delay="300"/>
                                  </p:stCondLst>
                                  <p:childTnLst>
                                    <p:animEffect transition="out" filter="circle(out)">
                                      <p:cBhvr>
                                        <p:cTn id="360" dur="1000"/>
                                        <p:tgtEl>
                                          <p:spTgt spid="122"/>
                                        </p:tgtEl>
                                      </p:cBhvr>
                                    </p:animEffect>
                                    <p:set>
                                      <p:cBhvr>
                                        <p:cTn id="361" dur="1" fill="hold">
                                          <p:stCondLst>
                                            <p:cond delay="999"/>
                                          </p:stCondLst>
                                        </p:cTn>
                                        <p:tgtEl>
                                          <p:spTgt spid="122"/>
                                        </p:tgtEl>
                                        <p:attrNameLst>
                                          <p:attrName>style.visibility</p:attrName>
                                        </p:attrNameLst>
                                      </p:cBhvr>
                                      <p:to>
                                        <p:strVal val="hidden"/>
                                      </p:to>
                                    </p:set>
                                  </p:childTnLst>
                                </p:cTn>
                              </p:par>
                              <p:par>
                                <p:cTn id="362" presetID="23" presetClass="entr" presetSubtype="16" fill="hold" grpId="0" nodeType="withEffect">
                                  <p:stCondLst>
                                    <p:cond delay="0"/>
                                  </p:stCondLst>
                                  <p:childTnLst>
                                    <p:set>
                                      <p:cBhvr>
                                        <p:cTn id="363" dur="1" fill="hold">
                                          <p:stCondLst>
                                            <p:cond delay="0"/>
                                          </p:stCondLst>
                                        </p:cTn>
                                        <p:tgtEl>
                                          <p:spTgt spid="123"/>
                                        </p:tgtEl>
                                        <p:attrNameLst>
                                          <p:attrName>style.visibility</p:attrName>
                                        </p:attrNameLst>
                                      </p:cBhvr>
                                      <p:to>
                                        <p:strVal val="visible"/>
                                      </p:to>
                                    </p:set>
                                    <p:anim calcmode="lin" valueType="num">
                                      <p:cBhvr>
                                        <p:cTn id="364" dur="1000" fill="hold"/>
                                        <p:tgtEl>
                                          <p:spTgt spid="123"/>
                                        </p:tgtEl>
                                        <p:attrNameLst>
                                          <p:attrName>ppt_w</p:attrName>
                                        </p:attrNameLst>
                                      </p:cBhvr>
                                      <p:tavLst>
                                        <p:tav tm="0">
                                          <p:val>
                                            <p:fltVal val="0"/>
                                          </p:val>
                                        </p:tav>
                                        <p:tav tm="100000">
                                          <p:val>
                                            <p:strVal val="#ppt_w"/>
                                          </p:val>
                                        </p:tav>
                                      </p:tavLst>
                                    </p:anim>
                                    <p:anim calcmode="lin" valueType="num">
                                      <p:cBhvr>
                                        <p:cTn id="365" dur="1000" fill="hold"/>
                                        <p:tgtEl>
                                          <p:spTgt spid="123"/>
                                        </p:tgtEl>
                                        <p:attrNameLst>
                                          <p:attrName>ppt_h</p:attrName>
                                        </p:attrNameLst>
                                      </p:cBhvr>
                                      <p:tavLst>
                                        <p:tav tm="0">
                                          <p:val>
                                            <p:fltVal val="0"/>
                                          </p:val>
                                        </p:tav>
                                        <p:tav tm="100000">
                                          <p:val>
                                            <p:strVal val="#ppt_h"/>
                                          </p:val>
                                        </p:tav>
                                      </p:tavLst>
                                    </p:anim>
                                  </p:childTnLst>
                                </p:cTn>
                              </p:par>
                              <p:par>
                                <p:cTn id="366" presetID="6" presetClass="exit" presetSubtype="32" fill="hold" grpId="1" nodeType="withEffect">
                                  <p:stCondLst>
                                    <p:cond delay="0"/>
                                  </p:stCondLst>
                                  <p:childTnLst>
                                    <p:animEffect transition="out" filter="circle(out)">
                                      <p:cBhvr>
                                        <p:cTn id="367" dur="1000"/>
                                        <p:tgtEl>
                                          <p:spTgt spid="123"/>
                                        </p:tgtEl>
                                      </p:cBhvr>
                                    </p:animEffect>
                                    <p:set>
                                      <p:cBhvr>
                                        <p:cTn id="368" dur="1" fill="hold">
                                          <p:stCondLst>
                                            <p:cond delay="999"/>
                                          </p:stCondLst>
                                        </p:cTn>
                                        <p:tgtEl>
                                          <p:spTgt spid="123"/>
                                        </p:tgtEl>
                                        <p:attrNameLst>
                                          <p:attrName>style.visibility</p:attrName>
                                        </p:attrNameLst>
                                      </p:cBhvr>
                                      <p:to>
                                        <p:strVal val="hidden"/>
                                      </p:to>
                                    </p:set>
                                  </p:childTnLst>
                                </p:cTn>
                              </p:par>
                              <p:par>
                                <p:cTn id="369" presetID="23" presetClass="entr" presetSubtype="16" fill="hold" grpId="0" nodeType="withEffect">
                                  <p:stCondLst>
                                    <p:cond delay="300"/>
                                  </p:stCondLst>
                                  <p:childTnLst>
                                    <p:set>
                                      <p:cBhvr>
                                        <p:cTn id="370" dur="1" fill="hold">
                                          <p:stCondLst>
                                            <p:cond delay="0"/>
                                          </p:stCondLst>
                                        </p:cTn>
                                        <p:tgtEl>
                                          <p:spTgt spid="124"/>
                                        </p:tgtEl>
                                        <p:attrNameLst>
                                          <p:attrName>style.visibility</p:attrName>
                                        </p:attrNameLst>
                                      </p:cBhvr>
                                      <p:to>
                                        <p:strVal val="visible"/>
                                      </p:to>
                                    </p:set>
                                    <p:anim calcmode="lin" valueType="num">
                                      <p:cBhvr>
                                        <p:cTn id="371" dur="1000" fill="hold"/>
                                        <p:tgtEl>
                                          <p:spTgt spid="124"/>
                                        </p:tgtEl>
                                        <p:attrNameLst>
                                          <p:attrName>ppt_w</p:attrName>
                                        </p:attrNameLst>
                                      </p:cBhvr>
                                      <p:tavLst>
                                        <p:tav tm="0">
                                          <p:val>
                                            <p:fltVal val="0"/>
                                          </p:val>
                                        </p:tav>
                                        <p:tav tm="100000">
                                          <p:val>
                                            <p:strVal val="#ppt_w"/>
                                          </p:val>
                                        </p:tav>
                                      </p:tavLst>
                                    </p:anim>
                                    <p:anim calcmode="lin" valueType="num">
                                      <p:cBhvr>
                                        <p:cTn id="372" dur="1000" fill="hold"/>
                                        <p:tgtEl>
                                          <p:spTgt spid="124"/>
                                        </p:tgtEl>
                                        <p:attrNameLst>
                                          <p:attrName>ppt_h</p:attrName>
                                        </p:attrNameLst>
                                      </p:cBhvr>
                                      <p:tavLst>
                                        <p:tav tm="0">
                                          <p:val>
                                            <p:fltVal val="0"/>
                                          </p:val>
                                        </p:tav>
                                        <p:tav tm="100000">
                                          <p:val>
                                            <p:strVal val="#ppt_h"/>
                                          </p:val>
                                        </p:tav>
                                      </p:tavLst>
                                    </p:anim>
                                  </p:childTnLst>
                                </p:cTn>
                              </p:par>
                              <p:par>
                                <p:cTn id="373" presetID="6" presetClass="exit" presetSubtype="32" fill="hold" grpId="1" nodeType="withEffect">
                                  <p:stCondLst>
                                    <p:cond delay="300"/>
                                  </p:stCondLst>
                                  <p:childTnLst>
                                    <p:animEffect transition="out" filter="circle(out)">
                                      <p:cBhvr>
                                        <p:cTn id="374" dur="1000"/>
                                        <p:tgtEl>
                                          <p:spTgt spid="124"/>
                                        </p:tgtEl>
                                      </p:cBhvr>
                                    </p:animEffect>
                                    <p:set>
                                      <p:cBhvr>
                                        <p:cTn id="375" dur="1" fill="hold">
                                          <p:stCondLst>
                                            <p:cond delay="999"/>
                                          </p:stCondLst>
                                        </p:cTn>
                                        <p:tgtEl>
                                          <p:spTgt spid="124"/>
                                        </p:tgtEl>
                                        <p:attrNameLst>
                                          <p:attrName>style.visibility</p:attrName>
                                        </p:attrNameLst>
                                      </p:cBhvr>
                                      <p:to>
                                        <p:strVal val="hidden"/>
                                      </p:to>
                                    </p:set>
                                  </p:childTnLst>
                                </p:cTn>
                              </p:par>
                              <p:par>
                                <p:cTn id="376" presetID="23" presetClass="entr" presetSubtype="16" fill="hold" grpId="0" nodeType="withEffect">
                                  <p:stCondLst>
                                    <p:cond delay="0"/>
                                  </p:stCondLst>
                                  <p:childTnLst>
                                    <p:set>
                                      <p:cBhvr>
                                        <p:cTn id="377" dur="1" fill="hold">
                                          <p:stCondLst>
                                            <p:cond delay="0"/>
                                          </p:stCondLst>
                                        </p:cTn>
                                        <p:tgtEl>
                                          <p:spTgt spid="125"/>
                                        </p:tgtEl>
                                        <p:attrNameLst>
                                          <p:attrName>style.visibility</p:attrName>
                                        </p:attrNameLst>
                                      </p:cBhvr>
                                      <p:to>
                                        <p:strVal val="visible"/>
                                      </p:to>
                                    </p:set>
                                    <p:anim calcmode="lin" valueType="num">
                                      <p:cBhvr>
                                        <p:cTn id="378" dur="1000" fill="hold"/>
                                        <p:tgtEl>
                                          <p:spTgt spid="125"/>
                                        </p:tgtEl>
                                        <p:attrNameLst>
                                          <p:attrName>ppt_w</p:attrName>
                                        </p:attrNameLst>
                                      </p:cBhvr>
                                      <p:tavLst>
                                        <p:tav tm="0">
                                          <p:val>
                                            <p:fltVal val="0"/>
                                          </p:val>
                                        </p:tav>
                                        <p:tav tm="100000">
                                          <p:val>
                                            <p:strVal val="#ppt_w"/>
                                          </p:val>
                                        </p:tav>
                                      </p:tavLst>
                                    </p:anim>
                                    <p:anim calcmode="lin" valueType="num">
                                      <p:cBhvr>
                                        <p:cTn id="379" dur="1000" fill="hold"/>
                                        <p:tgtEl>
                                          <p:spTgt spid="125"/>
                                        </p:tgtEl>
                                        <p:attrNameLst>
                                          <p:attrName>ppt_h</p:attrName>
                                        </p:attrNameLst>
                                      </p:cBhvr>
                                      <p:tavLst>
                                        <p:tav tm="0">
                                          <p:val>
                                            <p:fltVal val="0"/>
                                          </p:val>
                                        </p:tav>
                                        <p:tav tm="100000">
                                          <p:val>
                                            <p:strVal val="#ppt_h"/>
                                          </p:val>
                                        </p:tav>
                                      </p:tavLst>
                                    </p:anim>
                                  </p:childTnLst>
                                </p:cTn>
                              </p:par>
                              <p:par>
                                <p:cTn id="380" presetID="6" presetClass="exit" presetSubtype="32" fill="hold" grpId="1" nodeType="withEffect">
                                  <p:stCondLst>
                                    <p:cond delay="0"/>
                                  </p:stCondLst>
                                  <p:childTnLst>
                                    <p:animEffect transition="out" filter="circle(out)">
                                      <p:cBhvr>
                                        <p:cTn id="381" dur="1000"/>
                                        <p:tgtEl>
                                          <p:spTgt spid="125"/>
                                        </p:tgtEl>
                                      </p:cBhvr>
                                    </p:animEffect>
                                    <p:set>
                                      <p:cBhvr>
                                        <p:cTn id="382" dur="1" fill="hold">
                                          <p:stCondLst>
                                            <p:cond delay="999"/>
                                          </p:stCondLst>
                                        </p:cTn>
                                        <p:tgtEl>
                                          <p:spTgt spid="125"/>
                                        </p:tgtEl>
                                        <p:attrNameLst>
                                          <p:attrName>style.visibility</p:attrName>
                                        </p:attrNameLst>
                                      </p:cBhvr>
                                      <p:to>
                                        <p:strVal val="hidden"/>
                                      </p:to>
                                    </p:set>
                                  </p:childTnLst>
                                </p:cTn>
                              </p:par>
                              <p:par>
                                <p:cTn id="383" presetID="23" presetClass="entr" presetSubtype="16" fill="hold" grpId="0" nodeType="withEffect">
                                  <p:stCondLst>
                                    <p:cond delay="0"/>
                                  </p:stCondLst>
                                  <p:childTnLst>
                                    <p:set>
                                      <p:cBhvr>
                                        <p:cTn id="384" dur="1" fill="hold">
                                          <p:stCondLst>
                                            <p:cond delay="0"/>
                                          </p:stCondLst>
                                        </p:cTn>
                                        <p:tgtEl>
                                          <p:spTgt spid="126"/>
                                        </p:tgtEl>
                                        <p:attrNameLst>
                                          <p:attrName>style.visibility</p:attrName>
                                        </p:attrNameLst>
                                      </p:cBhvr>
                                      <p:to>
                                        <p:strVal val="visible"/>
                                      </p:to>
                                    </p:set>
                                    <p:anim calcmode="lin" valueType="num">
                                      <p:cBhvr>
                                        <p:cTn id="385" dur="1000" fill="hold"/>
                                        <p:tgtEl>
                                          <p:spTgt spid="126"/>
                                        </p:tgtEl>
                                        <p:attrNameLst>
                                          <p:attrName>ppt_w</p:attrName>
                                        </p:attrNameLst>
                                      </p:cBhvr>
                                      <p:tavLst>
                                        <p:tav tm="0">
                                          <p:val>
                                            <p:fltVal val="0"/>
                                          </p:val>
                                        </p:tav>
                                        <p:tav tm="100000">
                                          <p:val>
                                            <p:strVal val="#ppt_w"/>
                                          </p:val>
                                        </p:tav>
                                      </p:tavLst>
                                    </p:anim>
                                    <p:anim calcmode="lin" valueType="num">
                                      <p:cBhvr>
                                        <p:cTn id="386" dur="1000" fill="hold"/>
                                        <p:tgtEl>
                                          <p:spTgt spid="126"/>
                                        </p:tgtEl>
                                        <p:attrNameLst>
                                          <p:attrName>ppt_h</p:attrName>
                                        </p:attrNameLst>
                                      </p:cBhvr>
                                      <p:tavLst>
                                        <p:tav tm="0">
                                          <p:val>
                                            <p:fltVal val="0"/>
                                          </p:val>
                                        </p:tav>
                                        <p:tav tm="100000">
                                          <p:val>
                                            <p:strVal val="#ppt_h"/>
                                          </p:val>
                                        </p:tav>
                                      </p:tavLst>
                                    </p:anim>
                                  </p:childTnLst>
                                </p:cTn>
                              </p:par>
                              <p:par>
                                <p:cTn id="387" presetID="6" presetClass="exit" presetSubtype="32" fill="hold" grpId="1" nodeType="withEffect">
                                  <p:stCondLst>
                                    <p:cond delay="0"/>
                                  </p:stCondLst>
                                  <p:childTnLst>
                                    <p:animEffect transition="out" filter="circle(out)">
                                      <p:cBhvr>
                                        <p:cTn id="388" dur="1000"/>
                                        <p:tgtEl>
                                          <p:spTgt spid="126"/>
                                        </p:tgtEl>
                                      </p:cBhvr>
                                    </p:animEffect>
                                    <p:set>
                                      <p:cBhvr>
                                        <p:cTn id="389" dur="1" fill="hold">
                                          <p:stCondLst>
                                            <p:cond delay="999"/>
                                          </p:stCondLst>
                                        </p:cTn>
                                        <p:tgtEl>
                                          <p:spTgt spid="126"/>
                                        </p:tgtEl>
                                        <p:attrNameLst>
                                          <p:attrName>style.visibility</p:attrName>
                                        </p:attrNameLst>
                                      </p:cBhvr>
                                      <p:to>
                                        <p:strVal val="hidden"/>
                                      </p:to>
                                    </p:set>
                                  </p:childTnLst>
                                </p:cTn>
                              </p:par>
                              <p:par>
                                <p:cTn id="390" presetID="23" presetClass="entr" presetSubtype="16" fill="hold" grpId="0" nodeType="withEffect">
                                  <p:stCondLst>
                                    <p:cond delay="300"/>
                                  </p:stCondLst>
                                  <p:childTnLst>
                                    <p:set>
                                      <p:cBhvr>
                                        <p:cTn id="391" dur="1" fill="hold">
                                          <p:stCondLst>
                                            <p:cond delay="0"/>
                                          </p:stCondLst>
                                        </p:cTn>
                                        <p:tgtEl>
                                          <p:spTgt spid="127"/>
                                        </p:tgtEl>
                                        <p:attrNameLst>
                                          <p:attrName>style.visibility</p:attrName>
                                        </p:attrNameLst>
                                      </p:cBhvr>
                                      <p:to>
                                        <p:strVal val="visible"/>
                                      </p:to>
                                    </p:set>
                                    <p:anim calcmode="lin" valueType="num">
                                      <p:cBhvr>
                                        <p:cTn id="392" dur="1000" fill="hold"/>
                                        <p:tgtEl>
                                          <p:spTgt spid="127"/>
                                        </p:tgtEl>
                                        <p:attrNameLst>
                                          <p:attrName>ppt_w</p:attrName>
                                        </p:attrNameLst>
                                      </p:cBhvr>
                                      <p:tavLst>
                                        <p:tav tm="0">
                                          <p:val>
                                            <p:fltVal val="0"/>
                                          </p:val>
                                        </p:tav>
                                        <p:tav tm="100000">
                                          <p:val>
                                            <p:strVal val="#ppt_w"/>
                                          </p:val>
                                        </p:tav>
                                      </p:tavLst>
                                    </p:anim>
                                    <p:anim calcmode="lin" valueType="num">
                                      <p:cBhvr>
                                        <p:cTn id="393" dur="1000" fill="hold"/>
                                        <p:tgtEl>
                                          <p:spTgt spid="127"/>
                                        </p:tgtEl>
                                        <p:attrNameLst>
                                          <p:attrName>ppt_h</p:attrName>
                                        </p:attrNameLst>
                                      </p:cBhvr>
                                      <p:tavLst>
                                        <p:tav tm="0">
                                          <p:val>
                                            <p:fltVal val="0"/>
                                          </p:val>
                                        </p:tav>
                                        <p:tav tm="100000">
                                          <p:val>
                                            <p:strVal val="#ppt_h"/>
                                          </p:val>
                                        </p:tav>
                                      </p:tavLst>
                                    </p:anim>
                                  </p:childTnLst>
                                </p:cTn>
                              </p:par>
                              <p:par>
                                <p:cTn id="394" presetID="6" presetClass="exit" presetSubtype="32" fill="hold" grpId="1" nodeType="withEffect">
                                  <p:stCondLst>
                                    <p:cond delay="300"/>
                                  </p:stCondLst>
                                  <p:childTnLst>
                                    <p:animEffect transition="out" filter="circle(out)">
                                      <p:cBhvr>
                                        <p:cTn id="395" dur="1000"/>
                                        <p:tgtEl>
                                          <p:spTgt spid="127"/>
                                        </p:tgtEl>
                                      </p:cBhvr>
                                    </p:animEffect>
                                    <p:set>
                                      <p:cBhvr>
                                        <p:cTn id="396" dur="1" fill="hold">
                                          <p:stCondLst>
                                            <p:cond delay="999"/>
                                          </p:stCondLst>
                                        </p:cTn>
                                        <p:tgtEl>
                                          <p:spTgt spid="127"/>
                                        </p:tgtEl>
                                        <p:attrNameLst>
                                          <p:attrName>style.visibility</p:attrName>
                                        </p:attrNameLst>
                                      </p:cBhvr>
                                      <p:to>
                                        <p:strVal val="hidden"/>
                                      </p:to>
                                    </p:set>
                                  </p:childTnLst>
                                </p:cTn>
                              </p:par>
                              <p:par>
                                <p:cTn id="397" presetID="23" presetClass="entr" presetSubtype="16" fill="hold" grpId="0" nodeType="withEffect">
                                  <p:stCondLst>
                                    <p:cond delay="0"/>
                                  </p:stCondLst>
                                  <p:childTnLst>
                                    <p:set>
                                      <p:cBhvr>
                                        <p:cTn id="398" dur="1" fill="hold">
                                          <p:stCondLst>
                                            <p:cond delay="0"/>
                                          </p:stCondLst>
                                        </p:cTn>
                                        <p:tgtEl>
                                          <p:spTgt spid="128"/>
                                        </p:tgtEl>
                                        <p:attrNameLst>
                                          <p:attrName>style.visibility</p:attrName>
                                        </p:attrNameLst>
                                      </p:cBhvr>
                                      <p:to>
                                        <p:strVal val="visible"/>
                                      </p:to>
                                    </p:set>
                                    <p:anim calcmode="lin" valueType="num">
                                      <p:cBhvr>
                                        <p:cTn id="399" dur="1000" fill="hold"/>
                                        <p:tgtEl>
                                          <p:spTgt spid="128"/>
                                        </p:tgtEl>
                                        <p:attrNameLst>
                                          <p:attrName>ppt_w</p:attrName>
                                        </p:attrNameLst>
                                      </p:cBhvr>
                                      <p:tavLst>
                                        <p:tav tm="0">
                                          <p:val>
                                            <p:fltVal val="0"/>
                                          </p:val>
                                        </p:tav>
                                        <p:tav tm="100000">
                                          <p:val>
                                            <p:strVal val="#ppt_w"/>
                                          </p:val>
                                        </p:tav>
                                      </p:tavLst>
                                    </p:anim>
                                    <p:anim calcmode="lin" valueType="num">
                                      <p:cBhvr>
                                        <p:cTn id="400" dur="1000" fill="hold"/>
                                        <p:tgtEl>
                                          <p:spTgt spid="128"/>
                                        </p:tgtEl>
                                        <p:attrNameLst>
                                          <p:attrName>ppt_h</p:attrName>
                                        </p:attrNameLst>
                                      </p:cBhvr>
                                      <p:tavLst>
                                        <p:tav tm="0">
                                          <p:val>
                                            <p:fltVal val="0"/>
                                          </p:val>
                                        </p:tav>
                                        <p:tav tm="100000">
                                          <p:val>
                                            <p:strVal val="#ppt_h"/>
                                          </p:val>
                                        </p:tav>
                                      </p:tavLst>
                                    </p:anim>
                                  </p:childTnLst>
                                </p:cTn>
                              </p:par>
                              <p:par>
                                <p:cTn id="401" presetID="6" presetClass="exit" presetSubtype="32" fill="hold" grpId="1" nodeType="withEffect">
                                  <p:stCondLst>
                                    <p:cond delay="0"/>
                                  </p:stCondLst>
                                  <p:childTnLst>
                                    <p:animEffect transition="out" filter="circle(out)">
                                      <p:cBhvr>
                                        <p:cTn id="402" dur="1000"/>
                                        <p:tgtEl>
                                          <p:spTgt spid="128"/>
                                        </p:tgtEl>
                                      </p:cBhvr>
                                    </p:animEffect>
                                    <p:set>
                                      <p:cBhvr>
                                        <p:cTn id="403" dur="1" fill="hold">
                                          <p:stCondLst>
                                            <p:cond delay="999"/>
                                          </p:stCondLst>
                                        </p:cTn>
                                        <p:tgtEl>
                                          <p:spTgt spid="128"/>
                                        </p:tgtEl>
                                        <p:attrNameLst>
                                          <p:attrName>style.visibility</p:attrName>
                                        </p:attrNameLst>
                                      </p:cBhvr>
                                      <p:to>
                                        <p:strVal val="hidden"/>
                                      </p:to>
                                    </p:set>
                                  </p:childTnLst>
                                </p:cTn>
                              </p:par>
                              <p:par>
                                <p:cTn id="404" presetID="23" presetClass="entr" presetSubtype="16" fill="hold" grpId="0" nodeType="withEffect">
                                  <p:stCondLst>
                                    <p:cond delay="0"/>
                                  </p:stCondLst>
                                  <p:childTnLst>
                                    <p:set>
                                      <p:cBhvr>
                                        <p:cTn id="405" dur="1" fill="hold">
                                          <p:stCondLst>
                                            <p:cond delay="0"/>
                                          </p:stCondLst>
                                        </p:cTn>
                                        <p:tgtEl>
                                          <p:spTgt spid="129"/>
                                        </p:tgtEl>
                                        <p:attrNameLst>
                                          <p:attrName>style.visibility</p:attrName>
                                        </p:attrNameLst>
                                      </p:cBhvr>
                                      <p:to>
                                        <p:strVal val="visible"/>
                                      </p:to>
                                    </p:set>
                                    <p:anim calcmode="lin" valueType="num">
                                      <p:cBhvr>
                                        <p:cTn id="406" dur="1000" fill="hold"/>
                                        <p:tgtEl>
                                          <p:spTgt spid="129"/>
                                        </p:tgtEl>
                                        <p:attrNameLst>
                                          <p:attrName>ppt_w</p:attrName>
                                        </p:attrNameLst>
                                      </p:cBhvr>
                                      <p:tavLst>
                                        <p:tav tm="0">
                                          <p:val>
                                            <p:fltVal val="0"/>
                                          </p:val>
                                        </p:tav>
                                        <p:tav tm="100000">
                                          <p:val>
                                            <p:strVal val="#ppt_w"/>
                                          </p:val>
                                        </p:tav>
                                      </p:tavLst>
                                    </p:anim>
                                    <p:anim calcmode="lin" valueType="num">
                                      <p:cBhvr>
                                        <p:cTn id="407" dur="1000" fill="hold"/>
                                        <p:tgtEl>
                                          <p:spTgt spid="129"/>
                                        </p:tgtEl>
                                        <p:attrNameLst>
                                          <p:attrName>ppt_h</p:attrName>
                                        </p:attrNameLst>
                                      </p:cBhvr>
                                      <p:tavLst>
                                        <p:tav tm="0">
                                          <p:val>
                                            <p:fltVal val="0"/>
                                          </p:val>
                                        </p:tav>
                                        <p:tav tm="100000">
                                          <p:val>
                                            <p:strVal val="#ppt_h"/>
                                          </p:val>
                                        </p:tav>
                                      </p:tavLst>
                                    </p:anim>
                                  </p:childTnLst>
                                </p:cTn>
                              </p:par>
                              <p:par>
                                <p:cTn id="408" presetID="6" presetClass="exit" presetSubtype="32" fill="hold" grpId="1" nodeType="withEffect">
                                  <p:stCondLst>
                                    <p:cond delay="0"/>
                                  </p:stCondLst>
                                  <p:childTnLst>
                                    <p:animEffect transition="out" filter="circle(out)">
                                      <p:cBhvr>
                                        <p:cTn id="409" dur="1000"/>
                                        <p:tgtEl>
                                          <p:spTgt spid="129"/>
                                        </p:tgtEl>
                                      </p:cBhvr>
                                    </p:animEffect>
                                    <p:set>
                                      <p:cBhvr>
                                        <p:cTn id="410" dur="1" fill="hold">
                                          <p:stCondLst>
                                            <p:cond delay="999"/>
                                          </p:stCondLst>
                                        </p:cTn>
                                        <p:tgtEl>
                                          <p:spTgt spid="129"/>
                                        </p:tgtEl>
                                        <p:attrNameLst>
                                          <p:attrName>style.visibility</p:attrName>
                                        </p:attrNameLst>
                                      </p:cBhvr>
                                      <p:to>
                                        <p:strVal val="hidden"/>
                                      </p:to>
                                    </p:set>
                                  </p:childTnLst>
                                </p:cTn>
                              </p:par>
                              <p:par>
                                <p:cTn id="411" presetID="23" presetClass="entr" presetSubtype="16" fill="hold" grpId="0" nodeType="withEffect">
                                  <p:stCondLst>
                                    <p:cond delay="150"/>
                                  </p:stCondLst>
                                  <p:childTnLst>
                                    <p:set>
                                      <p:cBhvr>
                                        <p:cTn id="412" dur="1" fill="hold">
                                          <p:stCondLst>
                                            <p:cond delay="0"/>
                                          </p:stCondLst>
                                        </p:cTn>
                                        <p:tgtEl>
                                          <p:spTgt spid="130"/>
                                        </p:tgtEl>
                                        <p:attrNameLst>
                                          <p:attrName>style.visibility</p:attrName>
                                        </p:attrNameLst>
                                      </p:cBhvr>
                                      <p:to>
                                        <p:strVal val="visible"/>
                                      </p:to>
                                    </p:set>
                                    <p:anim calcmode="lin" valueType="num">
                                      <p:cBhvr>
                                        <p:cTn id="413" dur="1000" fill="hold"/>
                                        <p:tgtEl>
                                          <p:spTgt spid="130"/>
                                        </p:tgtEl>
                                        <p:attrNameLst>
                                          <p:attrName>ppt_w</p:attrName>
                                        </p:attrNameLst>
                                      </p:cBhvr>
                                      <p:tavLst>
                                        <p:tav tm="0">
                                          <p:val>
                                            <p:fltVal val="0"/>
                                          </p:val>
                                        </p:tav>
                                        <p:tav tm="100000">
                                          <p:val>
                                            <p:strVal val="#ppt_w"/>
                                          </p:val>
                                        </p:tav>
                                      </p:tavLst>
                                    </p:anim>
                                    <p:anim calcmode="lin" valueType="num">
                                      <p:cBhvr>
                                        <p:cTn id="414" dur="1000" fill="hold"/>
                                        <p:tgtEl>
                                          <p:spTgt spid="130"/>
                                        </p:tgtEl>
                                        <p:attrNameLst>
                                          <p:attrName>ppt_h</p:attrName>
                                        </p:attrNameLst>
                                      </p:cBhvr>
                                      <p:tavLst>
                                        <p:tav tm="0">
                                          <p:val>
                                            <p:fltVal val="0"/>
                                          </p:val>
                                        </p:tav>
                                        <p:tav tm="100000">
                                          <p:val>
                                            <p:strVal val="#ppt_h"/>
                                          </p:val>
                                        </p:tav>
                                      </p:tavLst>
                                    </p:anim>
                                  </p:childTnLst>
                                </p:cTn>
                              </p:par>
                              <p:par>
                                <p:cTn id="415" presetID="6" presetClass="exit" presetSubtype="32" fill="hold" grpId="1" nodeType="withEffect">
                                  <p:stCondLst>
                                    <p:cond delay="150"/>
                                  </p:stCondLst>
                                  <p:childTnLst>
                                    <p:animEffect transition="out" filter="circle(out)">
                                      <p:cBhvr>
                                        <p:cTn id="416" dur="1000"/>
                                        <p:tgtEl>
                                          <p:spTgt spid="130"/>
                                        </p:tgtEl>
                                      </p:cBhvr>
                                    </p:animEffect>
                                    <p:set>
                                      <p:cBhvr>
                                        <p:cTn id="417" dur="1" fill="hold">
                                          <p:stCondLst>
                                            <p:cond delay="999"/>
                                          </p:stCondLst>
                                        </p:cTn>
                                        <p:tgtEl>
                                          <p:spTgt spid="130"/>
                                        </p:tgtEl>
                                        <p:attrNameLst>
                                          <p:attrName>style.visibility</p:attrName>
                                        </p:attrNameLst>
                                      </p:cBhvr>
                                      <p:to>
                                        <p:strVal val="hidden"/>
                                      </p:to>
                                    </p:set>
                                  </p:childTnLst>
                                </p:cTn>
                              </p:par>
                              <p:par>
                                <p:cTn id="418" presetID="23" presetClass="entr" presetSubtype="16" fill="hold" grpId="0" nodeType="withEffect">
                                  <p:stCondLst>
                                    <p:cond delay="150"/>
                                  </p:stCondLst>
                                  <p:childTnLst>
                                    <p:set>
                                      <p:cBhvr>
                                        <p:cTn id="419" dur="1" fill="hold">
                                          <p:stCondLst>
                                            <p:cond delay="0"/>
                                          </p:stCondLst>
                                        </p:cTn>
                                        <p:tgtEl>
                                          <p:spTgt spid="131"/>
                                        </p:tgtEl>
                                        <p:attrNameLst>
                                          <p:attrName>style.visibility</p:attrName>
                                        </p:attrNameLst>
                                      </p:cBhvr>
                                      <p:to>
                                        <p:strVal val="visible"/>
                                      </p:to>
                                    </p:set>
                                    <p:anim calcmode="lin" valueType="num">
                                      <p:cBhvr>
                                        <p:cTn id="420" dur="1000" fill="hold"/>
                                        <p:tgtEl>
                                          <p:spTgt spid="131"/>
                                        </p:tgtEl>
                                        <p:attrNameLst>
                                          <p:attrName>ppt_w</p:attrName>
                                        </p:attrNameLst>
                                      </p:cBhvr>
                                      <p:tavLst>
                                        <p:tav tm="0">
                                          <p:val>
                                            <p:fltVal val="0"/>
                                          </p:val>
                                        </p:tav>
                                        <p:tav tm="100000">
                                          <p:val>
                                            <p:strVal val="#ppt_w"/>
                                          </p:val>
                                        </p:tav>
                                      </p:tavLst>
                                    </p:anim>
                                    <p:anim calcmode="lin" valueType="num">
                                      <p:cBhvr>
                                        <p:cTn id="421" dur="1000" fill="hold"/>
                                        <p:tgtEl>
                                          <p:spTgt spid="131"/>
                                        </p:tgtEl>
                                        <p:attrNameLst>
                                          <p:attrName>ppt_h</p:attrName>
                                        </p:attrNameLst>
                                      </p:cBhvr>
                                      <p:tavLst>
                                        <p:tav tm="0">
                                          <p:val>
                                            <p:fltVal val="0"/>
                                          </p:val>
                                        </p:tav>
                                        <p:tav tm="100000">
                                          <p:val>
                                            <p:strVal val="#ppt_h"/>
                                          </p:val>
                                        </p:tav>
                                      </p:tavLst>
                                    </p:anim>
                                  </p:childTnLst>
                                </p:cTn>
                              </p:par>
                              <p:par>
                                <p:cTn id="422" presetID="6" presetClass="exit" presetSubtype="32" fill="hold" grpId="1" nodeType="withEffect">
                                  <p:stCondLst>
                                    <p:cond delay="150"/>
                                  </p:stCondLst>
                                  <p:childTnLst>
                                    <p:animEffect transition="out" filter="circle(out)">
                                      <p:cBhvr>
                                        <p:cTn id="423" dur="1000"/>
                                        <p:tgtEl>
                                          <p:spTgt spid="131"/>
                                        </p:tgtEl>
                                      </p:cBhvr>
                                    </p:animEffect>
                                    <p:set>
                                      <p:cBhvr>
                                        <p:cTn id="424" dur="1" fill="hold">
                                          <p:stCondLst>
                                            <p:cond delay="999"/>
                                          </p:stCondLst>
                                        </p:cTn>
                                        <p:tgtEl>
                                          <p:spTgt spid="131"/>
                                        </p:tgtEl>
                                        <p:attrNameLst>
                                          <p:attrName>style.visibility</p:attrName>
                                        </p:attrNameLst>
                                      </p:cBhvr>
                                      <p:to>
                                        <p:strVal val="hidden"/>
                                      </p:to>
                                    </p:set>
                                  </p:childTnLst>
                                </p:cTn>
                              </p:par>
                              <p:par>
                                <p:cTn id="425" presetID="23" presetClass="entr" presetSubtype="16" fill="hold" grpId="0" nodeType="withEffect">
                                  <p:stCondLst>
                                    <p:cond delay="150"/>
                                  </p:stCondLst>
                                  <p:childTnLst>
                                    <p:set>
                                      <p:cBhvr>
                                        <p:cTn id="426" dur="1" fill="hold">
                                          <p:stCondLst>
                                            <p:cond delay="0"/>
                                          </p:stCondLst>
                                        </p:cTn>
                                        <p:tgtEl>
                                          <p:spTgt spid="132"/>
                                        </p:tgtEl>
                                        <p:attrNameLst>
                                          <p:attrName>style.visibility</p:attrName>
                                        </p:attrNameLst>
                                      </p:cBhvr>
                                      <p:to>
                                        <p:strVal val="visible"/>
                                      </p:to>
                                    </p:set>
                                    <p:anim calcmode="lin" valueType="num">
                                      <p:cBhvr>
                                        <p:cTn id="427" dur="1000" fill="hold"/>
                                        <p:tgtEl>
                                          <p:spTgt spid="132"/>
                                        </p:tgtEl>
                                        <p:attrNameLst>
                                          <p:attrName>ppt_w</p:attrName>
                                        </p:attrNameLst>
                                      </p:cBhvr>
                                      <p:tavLst>
                                        <p:tav tm="0">
                                          <p:val>
                                            <p:fltVal val="0"/>
                                          </p:val>
                                        </p:tav>
                                        <p:tav tm="100000">
                                          <p:val>
                                            <p:strVal val="#ppt_w"/>
                                          </p:val>
                                        </p:tav>
                                      </p:tavLst>
                                    </p:anim>
                                    <p:anim calcmode="lin" valueType="num">
                                      <p:cBhvr>
                                        <p:cTn id="428" dur="1000" fill="hold"/>
                                        <p:tgtEl>
                                          <p:spTgt spid="132"/>
                                        </p:tgtEl>
                                        <p:attrNameLst>
                                          <p:attrName>ppt_h</p:attrName>
                                        </p:attrNameLst>
                                      </p:cBhvr>
                                      <p:tavLst>
                                        <p:tav tm="0">
                                          <p:val>
                                            <p:fltVal val="0"/>
                                          </p:val>
                                        </p:tav>
                                        <p:tav tm="100000">
                                          <p:val>
                                            <p:strVal val="#ppt_h"/>
                                          </p:val>
                                        </p:tav>
                                      </p:tavLst>
                                    </p:anim>
                                  </p:childTnLst>
                                </p:cTn>
                              </p:par>
                              <p:par>
                                <p:cTn id="429" presetID="6" presetClass="exit" presetSubtype="32" fill="hold" grpId="1" nodeType="withEffect">
                                  <p:stCondLst>
                                    <p:cond delay="150"/>
                                  </p:stCondLst>
                                  <p:childTnLst>
                                    <p:animEffect transition="out" filter="circle(out)">
                                      <p:cBhvr>
                                        <p:cTn id="430" dur="1000"/>
                                        <p:tgtEl>
                                          <p:spTgt spid="132"/>
                                        </p:tgtEl>
                                      </p:cBhvr>
                                    </p:animEffect>
                                    <p:set>
                                      <p:cBhvr>
                                        <p:cTn id="431" dur="1" fill="hold">
                                          <p:stCondLst>
                                            <p:cond delay="999"/>
                                          </p:stCondLst>
                                        </p:cTn>
                                        <p:tgtEl>
                                          <p:spTgt spid="132"/>
                                        </p:tgtEl>
                                        <p:attrNameLst>
                                          <p:attrName>style.visibility</p:attrName>
                                        </p:attrNameLst>
                                      </p:cBhvr>
                                      <p:to>
                                        <p:strVal val="hidden"/>
                                      </p:to>
                                    </p:set>
                                  </p:childTnLst>
                                </p:cTn>
                              </p:par>
                              <p:par>
                                <p:cTn id="432" presetID="23" presetClass="entr" presetSubtype="16" fill="hold" grpId="0" nodeType="withEffect">
                                  <p:stCondLst>
                                    <p:cond delay="150"/>
                                  </p:stCondLst>
                                  <p:childTnLst>
                                    <p:set>
                                      <p:cBhvr>
                                        <p:cTn id="433" dur="1" fill="hold">
                                          <p:stCondLst>
                                            <p:cond delay="0"/>
                                          </p:stCondLst>
                                        </p:cTn>
                                        <p:tgtEl>
                                          <p:spTgt spid="133"/>
                                        </p:tgtEl>
                                        <p:attrNameLst>
                                          <p:attrName>style.visibility</p:attrName>
                                        </p:attrNameLst>
                                      </p:cBhvr>
                                      <p:to>
                                        <p:strVal val="visible"/>
                                      </p:to>
                                    </p:set>
                                    <p:anim calcmode="lin" valueType="num">
                                      <p:cBhvr>
                                        <p:cTn id="434" dur="1000" fill="hold"/>
                                        <p:tgtEl>
                                          <p:spTgt spid="133"/>
                                        </p:tgtEl>
                                        <p:attrNameLst>
                                          <p:attrName>ppt_w</p:attrName>
                                        </p:attrNameLst>
                                      </p:cBhvr>
                                      <p:tavLst>
                                        <p:tav tm="0">
                                          <p:val>
                                            <p:fltVal val="0"/>
                                          </p:val>
                                        </p:tav>
                                        <p:tav tm="100000">
                                          <p:val>
                                            <p:strVal val="#ppt_w"/>
                                          </p:val>
                                        </p:tav>
                                      </p:tavLst>
                                    </p:anim>
                                    <p:anim calcmode="lin" valueType="num">
                                      <p:cBhvr>
                                        <p:cTn id="435" dur="1000" fill="hold"/>
                                        <p:tgtEl>
                                          <p:spTgt spid="133"/>
                                        </p:tgtEl>
                                        <p:attrNameLst>
                                          <p:attrName>ppt_h</p:attrName>
                                        </p:attrNameLst>
                                      </p:cBhvr>
                                      <p:tavLst>
                                        <p:tav tm="0">
                                          <p:val>
                                            <p:fltVal val="0"/>
                                          </p:val>
                                        </p:tav>
                                        <p:tav tm="100000">
                                          <p:val>
                                            <p:strVal val="#ppt_h"/>
                                          </p:val>
                                        </p:tav>
                                      </p:tavLst>
                                    </p:anim>
                                  </p:childTnLst>
                                </p:cTn>
                              </p:par>
                              <p:par>
                                <p:cTn id="436" presetID="6" presetClass="exit" presetSubtype="32" fill="hold" grpId="1" nodeType="withEffect">
                                  <p:stCondLst>
                                    <p:cond delay="150"/>
                                  </p:stCondLst>
                                  <p:childTnLst>
                                    <p:animEffect transition="out" filter="circle(out)">
                                      <p:cBhvr>
                                        <p:cTn id="437" dur="1000"/>
                                        <p:tgtEl>
                                          <p:spTgt spid="133"/>
                                        </p:tgtEl>
                                      </p:cBhvr>
                                    </p:animEffect>
                                    <p:set>
                                      <p:cBhvr>
                                        <p:cTn id="438" dur="1" fill="hold">
                                          <p:stCondLst>
                                            <p:cond delay="999"/>
                                          </p:stCondLst>
                                        </p:cTn>
                                        <p:tgtEl>
                                          <p:spTgt spid="133"/>
                                        </p:tgtEl>
                                        <p:attrNameLst>
                                          <p:attrName>style.visibility</p:attrName>
                                        </p:attrNameLst>
                                      </p:cBhvr>
                                      <p:to>
                                        <p:strVal val="hidden"/>
                                      </p:to>
                                    </p:set>
                                  </p:childTnLst>
                                </p:cTn>
                              </p:par>
                              <p:par>
                                <p:cTn id="439" presetID="23" presetClass="entr" presetSubtype="16" fill="hold" grpId="0" nodeType="withEffect">
                                  <p:stCondLst>
                                    <p:cond delay="150"/>
                                  </p:stCondLst>
                                  <p:childTnLst>
                                    <p:set>
                                      <p:cBhvr>
                                        <p:cTn id="440" dur="1" fill="hold">
                                          <p:stCondLst>
                                            <p:cond delay="0"/>
                                          </p:stCondLst>
                                        </p:cTn>
                                        <p:tgtEl>
                                          <p:spTgt spid="134"/>
                                        </p:tgtEl>
                                        <p:attrNameLst>
                                          <p:attrName>style.visibility</p:attrName>
                                        </p:attrNameLst>
                                      </p:cBhvr>
                                      <p:to>
                                        <p:strVal val="visible"/>
                                      </p:to>
                                    </p:set>
                                    <p:anim calcmode="lin" valueType="num">
                                      <p:cBhvr>
                                        <p:cTn id="441" dur="1000" fill="hold"/>
                                        <p:tgtEl>
                                          <p:spTgt spid="134"/>
                                        </p:tgtEl>
                                        <p:attrNameLst>
                                          <p:attrName>ppt_w</p:attrName>
                                        </p:attrNameLst>
                                      </p:cBhvr>
                                      <p:tavLst>
                                        <p:tav tm="0">
                                          <p:val>
                                            <p:fltVal val="0"/>
                                          </p:val>
                                        </p:tav>
                                        <p:tav tm="100000">
                                          <p:val>
                                            <p:strVal val="#ppt_w"/>
                                          </p:val>
                                        </p:tav>
                                      </p:tavLst>
                                    </p:anim>
                                    <p:anim calcmode="lin" valueType="num">
                                      <p:cBhvr>
                                        <p:cTn id="442" dur="1000" fill="hold"/>
                                        <p:tgtEl>
                                          <p:spTgt spid="134"/>
                                        </p:tgtEl>
                                        <p:attrNameLst>
                                          <p:attrName>ppt_h</p:attrName>
                                        </p:attrNameLst>
                                      </p:cBhvr>
                                      <p:tavLst>
                                        <p:tav tm="0">
                                          <p:val>
                                            <p:fltVal val="0"/>
                                          </p:val>
                                        </p:tav>
                                        <p:tav tm="100000">
                                          <p:val>
                                            <p:strVal val="#ppt_h"/>
                                          </p:val>
                                        </p:tav>
                                      </p:tavLst>
                                    </p:anim>
                                  </p:childTnLst>
                                </p:cTn>
                              </p:par>
                              <p:par>
                                <p:cTn id="443" presetID="6" presetClass="exit" presetSubtype="32" fill="hold" grpId="1" nodeType="withEffect">
                                  <p:stCondLst>
                                    <p:cond delay="150"/>
                                  </p:stCondLst>
                                  <p:childTnLst>
                                    <p:animEffect transition="out" filter="circle(out)">
                                      <p:cBhvr>
                                        <p:cTn id="444" dur="1000"/>
                                        <p:tgtEl>
                                          <p:spTgt spid="134"/>
                                        </p:tgtEl>
                                      </p:cBhvr>
                                    </p:animEffect>
                                    <p:set>
                                      <p:cBhvr>
                                        <p:cTn id="445" dur="1" fill="hold">
                                          <p:stCondLst>
                                            <p:cond delay="999"/>
                                          </p:stCondLst>
                                        </p:cTn>
                                        <p:tgtEl>
                                          <p:spTgt spid="134"/>
                                        </p:tgtEl>
                                        <p:attrNameLst>
                                          <p:attrName>style.visibility</p:attrName>
                                        </p:attrNameLst>
                                      </p:cBhvr>
                                      <p:to>
                                        <p:strVal val="hidden"/>
                                      </p:to>
                                    </p:set>
                                  </p:childTnLst>
                                </p:cTn>
                              </p:par>
                              <p:par>
                                <p:cTn id="446" presetID="23" presetClass="entr" presetSubtype="16" fill="hold" grpId="0" nodeType="withEffect">
                                  <p:stCondLst>
                                    <p:cond delay="150"/>
                                  </p:stCondLst>
                                  <p:childTnLst>
                                    <p:set>
                                      <p:cBhvr>
                                        <p:cTn id="447" dur="1" fill="hold">
                                          <p:stCondLst>
                                            <p:cond delay="0"/>
                                          </p:stCondLst>
                                        </p:cTn>
                                        <p:tgtEl>
                                          <p:spTgt spid="135"/>
                                        </p:tgtEl>
                                        <p:attrNameLst>
                                          <p:attrName>style.visibility</p:attrName>
                                        </p:attrNameLst>
                                      </p:cBhvr>
                                      <p:to>
                                        <p:strVal val="visible"/>
                                      </p:to>
                                    </p:set>
                                    <p:anim calcmode="lin" valueType="num">
                                      <p:cBhvr>
                                        <p:cTn id="448" dur="1000" fill="hold"/>
                                        <p:tgtEl>
                                          <p:spTgt spid="135"/>
                                        </p:tgtEl>
                                        <p:attrNameLst>
                                          <p:attrName>ppt_w</p:attrName>
                                        </p:attrNameLst>
                                      </p:cBhvr>
                                      <p:tavLst>
                                        <p:tav tm="0">
                                          <p:val>
                                            <p:fltVal val="0"/>
                                          </p:val>
                                        </p:tav>
                                        <p:tav tm="100000">
                                          <p:val>
                                            <p:strVal val="#ppt_w"/>
                                          </p:val>
                                        </p:tav>
                                      </p:tavLst>
                                    </p:anim>
                                    <p:anim calcmode="lin" valueType="num">
                                      <p:cBhvr>
                                        <p:cTn id="449" dur="1000" fill="hold"/>
                                        <p:tgtEl>
                                          <p:spTgt spid="135"/>
                                        </p:tgtEl>
                                        <p:attrNameLst>
                                          <p:attrName>ppt_h</p:attrName>
                                        </p:attrNameLst>
                                      </p:cBhvr>
                                      <p:tavLst>
                                        <p:tav tm="0">
                                          <p:val>
                                            <p:fltVal val="0"/>
                                          </p:val>
                                        </p:tav>
                                        <p:tav tm="100000">
                                          <p:val>
                                            <p:strVal val="#ppt_h"/>
                                          </p:val>
                                        </p:tav>
                                      </p:tavLst>
                                    </p:anim>
                                  </p:childTnLst>
                                </p:cTn>
                              </p:par>
                              <p:par>
                                <p:cTn id="450" presetID="6" presetClass="exit" presetSubtype="32" fill="hold" grpId="1" nodeType="withEffect">
                                  <p:stCondLst>
                                    <p:cond delay="150"/>
                                  </p:stCondLst>
                                  <p:childTnLst>
                                    <p:animEffect transition="out" filter="circle(out)">
                                      <p:cBhvr>
                                        <p:cTn id="451" dur="1000"/>
                                        <p:tgtEl>
                                          <p:spTgt spid="135"/>
                                        </p:tgtEl>
                                      </p:cBhvr>
                                    </p:animEffect>
                                    <p:set>
                                      <p:cBhvr>
                                        <p:cTn id="452" dur="1" fill="hold">
                                          <p:stCondLst>
                                            <p:cond delay="999"/>
                                          </p:stCondLst>
                                        </p:cTn>
                                        <p:tgtEl>
                                          <p:spTgt spid="135"/>
                                        </p:tgtEl>
                                        <p:attrNameLst>
                                          <p:attrName>style.visibility</p:attrName>
                                        </p:attrNameLst>
                                      </p:cBhvr>
                                      <p:to>
                                        <p:strVal val="hidden"/>
                                      </p:to>
                                    </p:set>
                                  </p:childTnLst>
                                </p:cTn>
                              </p:par>
                              <p:par>
                                <p:cTn id="453" presetID="23" presetClass="entr" presetSubtype="16" fill="hold" grpId="0" nodeType="withEffect">
                                  <p:stCondLst>
                                    <p:cond delay="150"/>
                                  </p:stCondLst>
                                  <p:childTnLst>
                                    <p:set>
                                      <p:cBhvr>
                                        <p:cTn id="454" dur="1" fill="hold">
                                          <p:stCondLst>
                                            <p:cond delay="0"/>
                                          </p:stCondLst>
                                        </p:cTn>
                                        <p:tgtEl>
                                          <p:spTgt spid="136"/>
                                        </p:tgtEl>
                                        <p:attrNameLst>
                                          <p:attrName>style.visibility</p:attrName>
                                        </p:attrNameLst>
                                      </p:cBhvr>
                                      <p:to>
                                        <p:strVal val="visible"/>
                                      </p:to>
                                    </p:set>
                                    <p:anim calcmode="lin" valueType="num">
                                      <p:cBhvr>
                                        <p:cTn id="455" dur="1000" fill="hold"/>
                                        <p:tgtEl>
                                          <p:spTgt spid="136"/>
                                        </p:tgtEl>
                                        <p:attrNameLst>
                                          <p:attrName>ppt_w</p:attrName>
                                        </p:attrNameLst>
                                      </p:cBhvr>
                                      <p:tavLst>
                                        <p:tav tm="0">
                                          <p:val>
                                            <p:fltVal val="0"/>
                                          </p:val>
                                        </p:tav>
                                        <p:tav tm="100000">
                                          <p:val>
                                            <p:strVal val="#ppt_w"/>
                                          </p:val>
                                        </p:tav>
                                      </p:tavLst>
                                    </p:anim>
                                    <p:anim calcmode="lin" valueType="num">
                                      <p:cBhvr>
                                        <p:cTn id="456" dur="1000" fill="hold"/>
                                        <p:tgtEl>
                                          <p:spTgt spid="136"/>
                                        </p:tgtEl>
                                        <p:attrNameLst>
                                          <p:attrName>ppt_h</p:attrName>
                                        </p:attrNameLst>
                                      </p:cBhvr>
                                      <p:tavLst>
                                        <p:tav tm="0">
                                          <p:val>
                                            <p:fltVal val="0"/>
                                          </p:val>
                                        </p:tav>
                                        <p:tav tm="100000">
                                          <p:val>
                                            <p:strVal val="#ppt_h"/>
                                          </p:val>
                                        </p:tav>
                                      </p:tavLst>
                                    </p:anim>
                                  </p:childTnLst>
                                </p:cTn>
                              </p:par>
                              <p:par>
                                <p:cTn id="457" presetID="6" presetClass="exit" presetSubtype="32" fill="hold" grpId="1" nodeType="withEffect">
                                  <p:stCondLst>
                                    <p:cond delay="150"/>
                                  </p:stCondLst>
                                  <p:childTnLst>
                                    <p:animEffect transition="out" filter="circle(out)">
                                      <p:cBhvr>
                                        <p:cTn id="458" dur="1000"/>
                                        <p:tgtEl>
                                          <p:spTgt spid="136"/>
                                        </p:tgtEl>
                                      </p:cBhvr>
                                    </p:animEffect>
                                    <p:set>
                                      <p:cBhvr>
                                        <p:cTn id="459" dur="1" fill="hold">
                                          <p:stCondLst>
                                            <p:cond delay="999"/>
                                          </p:stCondLst>
                                        </p:cTn>
                                        <p:tgtEl>
                                          <p:spTgt spid="136"/>
                                        </p:tgtEl>
                                        <p:attrNameLst>
                                          <p:attrName>style.visibility</p:attrName>
                                        </p:attrNameLst>
                                      </p:cBhvr>
                                      <p:to>
                                        <p:strVal val="hidden"/>
                                      </p:to>
                                    </p:set>
                                  </p:childTnLst>
                                </p:cTn>
                              </p:par>
                              <p:par>
                                <p:cTn id="460" presetID="23" presetClass="entr" presetSubtype="16" fill="hold" grpId="0" nodeType="withEffect">
                                  <p:stCondLst>
                                    <p:cond delay="150"/>
                                  </p:stCondLst>
                                  <p:childTnLst>
                                    <p:set>
                                      <p:cBhvr>
                                        <p:cTn id="461" dur="1" fill="hold">
                                          <p:stCondLst>
                                            <p:cond delay="0"/>
                                          </p:stCondLst>
                                        </p:cTn>
                                        <p:tgtEl>
                                          <p:spTgt spid="137"/>
                                        </p:tgtEl>
                                        <p:attrNameLst>
                                          <p:attrName>style.visibility</p:attrName>
                                        </p:attrNameLst>
                                      </p:cBhvr>
                                      <p:to>
                                        <p:strVal val="visible"/>
                                      </p:to>
                                    </p:set>
                                    <p:anim calcmode="lin" valueType="num">
                                      <p:cBhvr>
                                        <p:cTn id="462" dur="1000" fill="hold"/>
                                        <p:tgtEl>
                                          <p:spTgt spid="137"/>
                                        </p:tgtEl>
                                        <p:attrNameLst>
                                          <p:attrName>ppt_w</p:attrName>
                                        </p:attrNameLst>
                                      </p:cBhvr>
                                      <p:tavLst>
                                        <p:tav tm="0">
                                          <p:val>
                                            <p:fltVal val="0"/>
                                          </p:val>
                                        </p:tav>
                                        <p:tav tm="100000">
                                          <p:val>
                                            <p:strVal val="#ppt_w"/>
                                          </p:val>
                                        </p:tav>
                                      </p:tavLst>
                                    </p:anim>
                                    <p:anim calcmode="lin" valueType="num">
                                      <p:cBhvr>
                                        <p:cTn id="463" dur="1000" fill="hold"/>
                                        <p:tgtEl>
                                          <p:spTgt spid="137"/>
                                        </p:tgtEl>
                                        <p:attrNameLst>
                                          <p:attrName>ppt_h</p:attrName>
                                        </p:attrNameLst>
                                      </p:cBhvr>
                                      <p:tavLst>
                                        <p:tav tm="0">
                                          <p:val>
                                            <p:fltVal val="0"/>
                                          </p:val>
                                        </p:tav>
                                        <p:tav tm="100000">
                                          <p:val>
                                            <p:strVal val="#ppt_h"/>
                                          </p:val>
                                        </p:tav>
                                      </p:tavLst>
                                    </p:anim>
                                  </p:childTnLst>
                                </p:cTn>
                              </p:par>
                              <p:par>
                                <p:cTn id="464" presetID="6" presetClass="exit" presetSubtype="32" fill="hold" grpId="1" nodeType="withEffect">
                                  <p:stCondLst>
                                    <p:cond delay="150"/>
                                  </p:stCondLst>
                                  <p:childTnLst>
                                    <p:animEffect transition="out" filter="circle(out)">
                                      <p:cBhvr>
                                        <p:cTn id="465" dur="1000"/>
                                        <p:tgtEl>
                                          <p:spTgt spid="137"/>
                                        </p:tgtEl>
                                      </p:cBhvr>
                                    </p:animEffect>
                                    <p:set>
                                      <p:cBhvr>
                                        <p:cTn id="466" dur="1" fill="hold">
                                          <p:stCondLst>
                                            <p:cond delay="999"/>
                                          </p:stCondLst>
                                        </p:cTn>
                                        <p:tgtEl>
                                          <p:spTgt spid="137"/>
                                        </p:tgtEl>
                                        <p:attrNameLst>
                                          <p:attrName>style.visibility</p:attrName>
                                        </p:attrNameLst>
                                      </p:cBhvr>
                                      <p:to>
                                        <p:strVal val="hidden"/>
                                      </p:to>
                                    </p:set>
                                  </p:childTnLst>
                                </p:cTn>
                              </p:par>
                              <p:par>
                                <p:cTn id="467" presetID="23" presetClass="entr" presetSubtype="16" fill="hold" grpId="0" nodeType="withEffect">
                                  <p:stCondLst>
                                    <p:cond delay="150"/>
                                  </p:stCondLst>
                                  <p:childTnLst>
                                    <p:set>
                                      <p:cBhvr>
                                        <p:cTn id="468" dur="1" fill="hold">
                                          <p:stCondLst>
                                            <p:cond delay="0"/>
                                          </p:stCondLst>
                                        </p:cTn>
                                        <p:tgtEl>
                                          <p:spTgt spid="138"/>
                                        </p:tgtEl>
                                        <p:attrNameLst>
                                          <p:attrName>style.visibility</p:attrName>
                                        </p:attrNameLst>
                                      </p:cBhvr>
                                      <p:to>
                                        <p:strVal val="visible"/>
                                      </p:to>
                                    </p:set>
                                    <p:anim calcmode="lin" valueType="num">
                                      <p:cBhvr>
                                        <p:cTn id="469" dur="1000" fill="hold"/>
                                        <p:tgtEl>
                                          <p:spTgt spid="138"/>
                                        </p:tgtEl>
                                        <p:attrNameLst>
                                          <p:attrName>ppt_w</p:attrName>
                                        </p:attrNameLst>
                                      </p:cBhvr>
                                      <p:tavLst>
                                        <p:tav tm="0">
                                          <p:val>
                                            <p:fltVal val="0"/>
                                          </p:val>
                                        </p:tav>
                                        <p:tav tm="100000">
                                          <p:val>
                                            <p:strVal val="#ppt_w"/>
                                          </p:val>
                                        </p:tav>
                                      </p:tavLst>
                                    </p:anim>
                                    <p:anim calcmode="lin" valueType="num">
                                      <p:cBhvr>
                                        <p:cTn id="470" dur="1000" fill="hold"/>
                                        <p:tgtEl>
                                          <p:spTgt spid="138"/>
                                        </p:tgtEl>
                                        <p:attrNameLst>
                                          <p:attrName>ppt_h</p:attrName>
                                        </p:attrNameLst>
                                      </p:cBhvr>
                                      <p:tavLst>
                                        <p:tav tm="0">
                                          <p:val>
                                            <p:fltVal val="0"/>
                                          </p:val>
                                        </p:tav>
                                        <p:tav tm="100000">
                                          <p:val>
                                            <p:strVal val="#ppt_h"/>
                                          </p:val>
                                        </p:tav>
                                      </p:tavLst>
                                    </p:anim>
                                  </p:childTnLst>
                                </p:cTn>
                              </p:par>
                              <p:par>
                                <p:cTn id="471" presetID="6" presetClass="exit" presetSubtype="32" fill="hold" grpId="1" nodeType="withEffect">
                                  <p:stCondLst>
                                    <p:cond delay="150"/>
                                  </p:stCondLst>
                                  <p:childTnLst>
                                    <p:animEffect transition="out" filter="circle(out)">
                                      <p:cBhvr>
                                        <p:cTn id="472" dur="1000"/>
                                        <p:tgtEl>
                                          <p:spTgt spid="138"/>
                                        </p:tgtEl>
                                      </p:cBhvr>
                                    </p:animEffect>
                                    <p:set>
                                      <p:cBhvr>
                                        <p:cTn id="473" dur="1" fill="hold">
                                          <p:stCondLst>
                                            <p:cond delay="999"/>
                                          </p:stCondLst>
                                        </p:cTn>
                                        <p:tgtEl>
                                          <p:spTgt spid="138"/>
                                        </p:tgtEl>
                                        <p:attrNameLst>
                                          <p:attrName>style.visibility</p:attrName>
                                        </p:attrNameLst>
                                      </p:cBhvr>
                                      <p:to>
                                        <p:strVal val="hidden"/>
                                      </p:to>
                                    </p:set>
                                  </p:childTnLst>
                                </p:cTn>
                              </p:par>
                              <p:par>
                                <p:cTn id="474" presetID="23" presetClass="entr" presetSubtype="16" fill="hold" grpId="0" nodeType="withEffect">
                                  <p:stCondLst>
                                    <p:cond delay="150"/>
                                  </p:stCondLst>
                                  <p:childTnLst>
                                    <p:set>
                                      <p:cBhvr>
                                        <p:cTn id="475" dur="1" fill="hold">
                                          <p:stCondLst>
                                            <p:cond delay="0"/>
                                          </p:stCondLst>
                                        </p:cTn>
                                        <p:tgtEl>
                                          <p:spTgt spid="139"/>
                                        </p:tgtEl>
                                        <p:attrNameLst>
                                          <p:attrName>style.visibility</p:attrName>
                                        </p:attrNameLst>
                                      </p:cBhvr>
                                      <p:to>
                                        <p:strVal val="visible"/>
                                      </p:to>
                                    </p:set>
                                    <p:anim calcmode="lin" valueType="num">
                                      <p:cBhvr>
                                        <p:cTn id="476" dur="1000" fill="hold"/>
                                        <p:tgtEl>
                                          <p:spTgt spid="139"/>
                                        </p:tgtEl>
                                        <p:attrNameLst>
                                          <p:attrName>ppt_w</p:attrName>
                                        </p:attrNameLst>
                                      </p:cBhvr>
                                      <p:tavLst>
                                        <p:tav tm="0">
                                          <p:val>
                                            <p:fltVal val="0"/>
                                          </p:val>
                                        </p:tav>
                                        <p:tav tm="100000">
                                          <p:val>
                                            <p:strVal val="#ppt_w"/>
                                          </p:val>
                                        </p:tav>
                                      </p:tavLst>
                                    </p:anim>
                                    <p:anim calcmode="lin" valueType="num">
                                      <p:cBhvr>
                                        <p:cTn id="477" dur="1000" fill="hold"/>
                                        <p:tgtEl>
                                          <p:spTgt spid="139"/>
                                        </p:tgtEl>
                                        <p:attrNameLst>
                                          <p:attrName>ppt_h</p:attrName>
                                        </p:attrNameLst>
                                      </p:cBhvr>
                                      <p:tavLst>
                                        <p:tav tm="0">
                                          <p:val>
                                            <p:fltVal val="0"/>
                                          </p:val>
                                        </p:tav>
                                        <p:tav tm="100000">
                                          <p:val>
                                            <p:strVal val="#ppt_h"/>
                                          </p:val>
                                        </p:tav>
                                      </p:tavLst>
                                    </p:anim>
                                  </p:childTnLst>
                                </p:cTn>
                              </p:par>
                              <p:par>
                                <p:cTn id="478" presetID="6" presetClass="exit" presetSubtype="32" fill="hold" grpId="1" nodeType="withEffect">
                                  <p:stCondLst>
                                    <p:cond delay="150"/>
                                  </p:stCondLst>
                                  <p:childTnLst>
                                    <p:animEffect transition="out" filter="circle(out)">
                                      <p:cBhvr>
                                        <p:cTn id="479" dur="1000"/>
                                        <p:tgtEl>
                                          <p:spTgt spid="139"/>
                                        </p:tgtEl>
                                      </p:cBhvr>
                                    </p:animEffect>
                                    <p:set>
                                      <p:cBhvr>
                                        <p:cTn id="480" dur="1" fill="hold">
                                          <p:stCondLst>
                                            <p:cond delay="999"/>
                                          </p:stCondLst>
                                        </p:cTn>
                                        <p:tgtEl>
                                          <p:spTgt spid="139"/>
                                        </p:tgtEl>
                                        <p:attrNameLst>
                                          <p:attrName>style.visibility</p:attrName>
                                        </p:attrNameLst>
                                      </p:cBhvr>
                                      <p:to>
                                        <p:strVal val="hidden"/>
                                      </p:to>
                                    </p:set>
                                  </p:childTnLst>
                                </p:cTn>
                              </p:par>
                              <p:par>
                                <p:cTn id="481" presetID="23" presetClass="entr" presetSubtype="16" fill="hold" grpId="0" nodeType="withEffect">
                                  <p:stCondLst>
                                    <p:cond delay="150"/>
                                  </p:stCondLst>
                                  <p:childTnLst>
                                    <p:set>
                                      <p:cBhvr>
                                        <p:cTn id="482" dur="1" fill="hold">
                                          <p:stCondLst>
                                            <p:cond delay="0"/>
                                          </p:stCondLst>
                                        </p:cTn>
                                        <p:tgtEl>
                                          <p:spTgt spid="140"/>
                                        </p:tgtEl>
                                        <p:attrNameLst>
                                          <p:attrName>style.visibility</p:attrName>
                                        </p:attrNameLst>
                                      </p:cBhvr>
                                      <p:to>
                                        <p:strVal val="visible"/>
                                      </p:to>
                                    </p:set>
                                    <p:anim calcmode="lin" valueType="num">
                                      <p:cBhvr>
                                        <p:cTn id="483" dur="1000" fill="hold"/>
                                        <p:tgtEl>
                                          <p:spTgt spid="140"/>
                                        </p:tgtEl>
                                        <p:attrNameLst>
                                          <p:attrName>ppt_w</p:attrName>
                                        </p:attrNameLst>
                                      </p:cBhvr>
                                      <p:tavLst>
                                        <p:tav tm="0">
                                          <p:val>
                                            <p:fltVal val="0"/>
                                          </p:val>
                                        </p:tav>
                                        <p:tav tm="100000">
                                          <p:val>
                                            <p:strVal val="#ppt_w"/>
                                          </p:val>
                                        </p:tav>
                                      </p:tavLst>
                                    </p:anim>
                                    <p:anim calcmode="lin" valueType="num">
                                      <p:cBhvr>
                                        <p:cTn id="484" dur="1000" fill="hold"/>
                                        <p:tgtEl>
                                          <p:spTgt spid="140"/>
                                        </p:tgtEl>
                                        <p:attrNameLst>
                                          <p:attrName>ppt_h</p:attrName>
                                        </p:attrNameLst>
                                      </p:cBhvr>
                                      <p:tavLst>
                                        <p:tav tm="0">
                                          <p:val>
                                            <p:fltVal val="0"/>
                                          </p:val>
                                        </p:tav>
                                        <p:tav tm="100000">
                                          <p:val>
                                            <p:strVal val="#ppt_h"/>
                                          </p:val>
                                        </p:tav>
                                      </p:tavLst>
                                    </p:anim>
                                  </p:childTnLst>
                                </p:cTn>
                              </p:par>
                              <p:par>
                                <p:cTn id="485" presetID="6" presetClass="exit" presetSubtype="32" fill="hold" grpId="1" nodeType="withEffect">
                                  <p:stCondLst>
                                    <p:cond delay="150"/>
                                  </p:stCondLst>
                                  <p:childTnLst>
                                    <p:animEffect transition="out" filter="circle(out)">
                                      <p:cBhvr>
                                        <p:cTn id="486" dur="1000"/>
                                        <p:tgtEl>
                                          <p:spTgt spid="140"/>
                                        </p:tgtEl>
                                      </p:cBhvr>
                                    </p:animEffect>
                                    <p:set>
                                      <p:cBhvr>
                                        <p:cTn id="487" dur="1" fill="hold">
                                          <p:stCondLst>
                                            <p:cond delay="999"/>
                                          </p:stCondLst>
                                        </p:cTn>
                                        <p:tgtEl>
                                          <p:spTgt spid="140"/>
                                        </p:tgtEl>
                                        <p:attrNameLst>
                                          <p:attrName>style.visibility</p:attrName>
                                        </p:attrNameLst>
                                      </p:cBhvr>
                                      <p:to>
                                        <p:strVal val="hidden"/>
                                      </p:to>
                                    </p:set>
                                  </p:childTnLst>
                                </p:cTn>
                              </p:par>
                              <p:par>
                                <p:cTn id="488" presetID="23" presetClass="entr" presetSubtype="16" fill="hold" grpId="0" nodeType="withEffect">
                                  <p:stCondLst>
                                    <p:cond delay="150"/>
                                  </p:stCondLst>
                                  <p:childTnLst>
                                    <p:set>
                                      <p:cBhvr>
                                        <p:cTn id="489" dur="1" fill="hold">
                                          <p:stCondLst>
                                            <p:cond delay="0"/>
                                          </p:stCondLst>
                                        </p:cTn>
                                        <p:tgtEl>
                                          <p:spTgt spid="141"/>
                                        </p:tgtEl>
                                        <p:attrNameLst>
                                          <p:attrName>style.visibility</p:attrName>
                                        </p:attrNameLst>
                                      </p:cBhvr>
                                      <p:to>
                                        <p:strVal val="visible"/>
                                      </p:to>
                                    </p:set>
                                    <p:anim calcmode="lin" valueType="num">
                                      <p:cBhvr>
                                        <p:cTn id="490" dur="1000" fill="hold"/>
                                        <p:tgtEl>
                                          <p:spTgt spid="141"/>
                                        </p:tgtEl>
                                        <p:attrNameLst>
                                          <p:attrName>ppt_w</p:attrName>
                                        </p:attrNameLst>
                                      </p:cBhvr>
                                      <p:tavLst>
                                        <p:tav tm="0">
                                          <p:val>
                                            <p:fltVal val="0"/>
                                          </p:val>
                                        </p:tav>
                                        <p:tav tm="100000">
                                          <p:val>
                                            <p:strVal val="#ppt_w"/>
                                          </p:val>
                                        </p:tav>
                                      </p:tavLst>
                                    </p:anim>
                                    <p:anim calcmode="lin" valueType="num">
                                      <p:cBhvr>
                                        <p:cTn id="491" dur="1000" fill="hold"/>
                                        <p:tgtEl>
                                          <p:spTgt spid="141"/>
                                        </p:tgtEl>
                                        <p:attrNameLst>
                                          <p:attrName>ppt_h</p:attrName>
                                        </p:attrNameLst>
                                      </p:cBhvr>
                                      <p:tavLst>
                                        <p:tav tm="0">
                                          <p:val>
                                            <p:fltVal val="0"/>
                                          </p:val>
                                        </p:tav>
                                        <p:tav tm="100000">
                                          <p:val>
                                            <p:strVal val="#ppt_h"/>
                                          </p:val>
                                        </p:tav>
                                      </p:tavLst>
                                    </p:anim>
                                  </p:childTnLst>
                                </p:cTn>
                              </p:par>
                              <p:par>
                                <p:cTn id="492" presetID="6" presetClass="exit" presetSubtype="32" fill="hold" grpId="1" nodeType="withEffect">
                                  <p:stCondLst>
                                    <p:cond delay="150"/>
                                  </p:stCondLst>
                                  <p:childTnLst>
                                    <p:animEffect transition="out" filter="circle(out)">
                                      <p:cBhvr>
                                        <p:cTn id="493" dur="1000"/>
                                        <p:tgtEl>
                                          <p:spTgt spid="141"/>
                                        </p:tgtEl>
                                      </p:cBhvr>
                                    </p:animEffect>
                                    <p:set>
                                      <p:cBhvr>
                                        <p:cTn id="494" dur="1" fill="hold">
                                          <p:stCondLst>
                                            <p:cond delay="999"/>
                                          </p:stCondLst>
                                        </p:cTn>
                                        <p:tgtEl>
                                          <p:spTgt spid="141"/>
                                        </p:tgtEl>
                                        <p:attrNameLst>
                                          <p:attrName>style.visibility</p:attrName>
                                        </p:attrNameLst>
                                      </p:cBhvr>
                                      <p:to>
                                        <p:strVal val="hidden"/>
                                      </p:to>
                                    </p:set>
                                  </p:childTnLst>
                                </p:cTn>
                              </p:par>
                              <p:par>
                                <p:cTn id="495" presetID="23" presetClass="entr" presetSubtype="16" fill="hold" grpId="0" nodeType="withEffect">
                                  <p:stCondLst>
                                    <p:cond delay="150"/>
                                  </p:stCondLst>
                                  <p:childTnLst>
                                    <p:set>
                                      <p:cBhvr>
                                        <p:cTn id="496" dur="1" fill="hold">
                                          <p:stCondLst>
                                            <p:cond delay="0"/>
                                          </p:stCondLst>
                                        </p:cTn>
                                        <p:tgtEl>
                                          <p:spTgt spid="142"/>
                                        </p:tgtEl>
                                        <p:attrNameLst>
                                          <p:attrName>style.visibility</p:attrName>
                                        </p:attrNameLst>
                                      </p:cBhvr>
                                      <p:to>
                                        <p:strVal val="visible"/>
                                      </p:to>
                                    </p:set>
                                    <p:anim calcmode="lin" valueType="num">
                                      <p:cBhvr>
                                        <p:cTn id="497" dur="1000" fill="hold"/>
                                        <p:tgtEl>
                                          <p:spTgt spid="142"/>
                                        </p:tgtEl>
                                        <p:attrNameLst>
                                          <p:attrName>ppt_w</p:attrName>
                                        </p:attrNameLst>
                                      </p:cBhvr>
                                      <p:tavLst>
                                        <p:tav tm="0">
                                          <p:val>
                                            <p:fltVal val="0"/>
                                          </p:val>
                                        </p:tav>
                                        <p:tav tm="100000">
                                          <p:val>
                                            <p:strVal val="#ppt_w"/>
                                          </p:val>
                                        </p:tav>
                                      </p:tavLst>
                                    </p:anim>
                                    <p:anim calcmode="lin" valueType="num">
                                      <p:cBhvr>
                                        <p:cTn id="498" dur="1000" fill="hold"/>
                                        <p:tgtEl>
                                          <p:spTgt spid="142"/>
                                        </p:tgtEl>
                                        <p:attrNameLst>
                                          <p:attrName>ppt_h</p:attrName>
                                        </p:attrNameLst>
                                      </p:cBhvr>
                                      <p:tavLst>
                                        <p:tav tm="0">
                                          <p:val>
                                            <p:fltVal val="0"/>
                                          </p:val>
                                        </p:tav>
                                        <p:tav tm="100000">
                                          <p:val>
                                            <p:strVal val="#ppt_h"/>
                                          </p:val>
                                        </p:tav>
                                      </p:tavLst>
                                    </p:anim>
                                  </p:childTnLst>
                                </p:cTn>
                              </p:par>
                              <p:par>
                                <p:cTn id="499" presetID="6" presetClass="exit" presetSubtype="32" fill="hold" grpId="1" nodeType="withEffect">
                                  <p:stCondLst>
                                    <p:cond delay="150"/>
                                  </p:stCondLst>
                                  <p:childTnLst>
                                    <p:animEffect transition="out" filter="circle(out)">
                                      <p:cBhvr>
                                        <p:cTn id="500" dur="1000"/>
                                        <p:tgtEl>
                                          <p:spTgt spid="142"/>
                                        </p:tgtEl>
                                      </p:cBhvr>
                                    </p:animEffect>
                                    <p:set>
                                      <p:cBhvr>
                                        <p:cTn id="501" dur="1" fill="hold">
                                          <p:stCondLst>
                                            <p:cond delay="999"/>
                                          </p:stCondLst>
                                        </p:cTn>
                                        <p:tgtEl>
                                          <p:spTgt spid="142"/>
                                        </p:tgtEl>
                                        <p:attrNameLst>
                                          <p:attrName>style.visibility</p:attrName>
                                        </p:attrNameLst>
                                      </p:cBhvr>
                                      <p:to>
                                        <p:strVal val="hidden"/>
                                      </p:to>
                                    </p:set>
                                  </p:childTnLst>
                                </p:cTn>
                              </p:par>
                              <p:par>
                                <p:cTn id="502" presetID="23" presetClass="entr" presetSubtype="16" fill="hold" grpId="0" nodeType="withEffect">
                                  <p:stCondLst>
                                    <p:cond delay="150"/>
                                  </p:stCondLst>
                                  <p:childTnLst>
                                    <p:set>
                                      <p:cBhvr>
                                        <p:cTn id="503" dur="1" fill="hold">
                                          <p:stCondLst>
                                            <p:cond delay="0"/>
                                          </p:stCondLst>
                                        </p:cTn>
                                        <p:tgtEl>
                                          <p:spTgt spid="143"/>
                                        </p:tgtEl>
                                        <p:attrNameLst>
                                          <p:attrName>style.visibility</p:attrName>
                                        </p:attrNameLst>
                                      </p:cBhvr>
                                      <p:to>
                                        <p:strVal val="visible"/>
                                      </p:to>
                                    </p:set>
                                    <p:anim calcmode="lin" valueType="num">
                                      <p:cBhvr>
                                        <p:cTn id="504" dur="1000" fill="hold"/>
                                        <p:tgtEl>
                                          <p:spTgt spid="143"/>
                                        </p:tgtEl>
                                        <p:attrNameLst>
                                          <p:attrName>ppt_w</p:attrName>
                                        </p:attrNameLst>
                                      </p:cBhvr>
                                      <p:tavLst>
                                        <p:tav tm="0">
                                          <p:val>
                                            <p:fltVal val="0"/>
                                          </p:val>
                                        </p:tav>
                                        <p:tav tm="100000">
                                          <p:val>
                                            <p:strVal val="#ppt_w"/>
                                          </p:val>
                                        </p:tav>
                                      </p:tavLst>
                                    </p:anim>
                                    <p:anim calcmode="lin" valueType="num">
                                      <p:cBhvr>
                                        <p:cTn id="505" dur="1000" fill="hold"/>
                                        <p:tgtEl>
                                          <p:spTgt spid="143"/>
                                        </p:tgtEl>
                                        <p:attrNameLst>
                                          <p:attrName>ppt_h</p:attrName>
                                        </p:attrNameLst>
                                      </p:cBhvr>
                                      <p:tavLst>
                                        <p:tav tm="0">
                                          <p:val>
                                            <p:fltVal val="0"/>
                                          </p:val>
                                        </p:tav>
                                        <p:tav tm="100000">
                                          <p:val>
                                            <p:strVal val="#ppt_h"/>
                                          </p:val>
                                        </p:tav>
                                      </p:tavLst>
                                    </p:anim>
                                  </p:childTnLst>
                                </p:cTn>
                              </p:par>
                              <p:par>
                                <p:cTn id="506" presetID="6" presetClass="exit" presetSubtype="32" fill="hold" grpId="1" nodeType="withEffect">
                                  <p:stCondLst>
                                    <p:cond delay="150"/>
                                  </p:stCondLst>
                                  <p:childTnLst>
                                    <p:animEffect transition="out" filter="circle(out)">
                                      <p:cBhvr>
                                        <p:cTn id="507" dur="1000"/>
                                        <p:tgtEl>
                                          <p:spTgt spid="143"/>
                                        </p:tgtEl>
                                      </p:cBhvr>
                                    </p:animEffect>
                                    <p:set>
                                      <p:cBhvr>
                                        <p:cTn id="508" dur="1" fill="hold">
                                          <p:stCondLst>
                                            <p:cond delay="999"/>
                                          </p:stCondLst>
                                        </p:cTn>
                                        <p:tgtEl>
                                          <p:spTgt spid="143"/>
                                        </p:tgtEl>
                                        <p:attrNameLst>
                                          <p:attrName>style.visibility</p:attrName>
                                        </p:attrNameLst>
                                      </p:cBhvr>
                                      <p:to>
                                        <p:strVal val="hidden"/>
                                      </p:to>
                                    </p:set>
                                  </p:childTnLst>
                                </p:cTn>
                              </p:par>
                              <p:par>
                                <p:cTn id="509" presetID="23" presetClass="entr" presetSubtype="16" fill="hold" grpId="0" nodeType="withEffect">
                                  <p:stCondLst>
                                    <p:cond delay="150"/>
                                  </p:stCondLst>
                                  <p:childTnLst>
                                    <p:set>
                                      <p:cBhvr>
                                        <p:cTn id="510" dur="1" fill="hold">
                                          <p:stCondLst>
                                            <p:cond delay="0"/>
                                          </p:stCondLst>
                                        </p:cTn>
                                        <p:tgtEl>
                                          <p:spTgt spid="144"/>
                                        </p:tgtEl>
                                        <p:attrNameLst>
                                          <p:attrName>style.visibility</p:attrName>
                                        </p:attrNameLst>
                                      </p:cBhvr>
                                      <p:to>
                                        <p:strVal val="visible"/>
                                      </p:to>
                                    </p:set>
                                    <p:anim calcmode="lin" valueType="num">
                                      <p:cBhvr>
                                        <p:cTn id="511" dur="1000" fill="hold"/>
                                        <p:tgtEl>
                                          <p:spTgt spid="144"/>
                                        </p:tgtEl>
                                        <p:attrNameLst>
                                          <p:attrName>ppt_w</p:attrName>
                                        </p:attrNameLst>
                                      </p:cBhvr>
                                      <p:tavLst>
                                        <p:tav tm="0">
                                          <p:val>
                                            <p:fltVal val="0"/>
                                          </p:val>
                                        </p:tav>
                                        <p:tav tm="100000">
                                          <p:val>
                                            <p:strVal val="#ppt_w"/>
                                          </p:val>
                                        </p:tav>
                                      </p:tavLst>
                                    </p:anim>
                                    <p:anim calcmode="lin" valueType="num">
                                      <p:cBhvr>
                                        <p:cTn id="512" dur="1000" fill="hold"/>
                                        <p:tgtEl>
                                          <p:spTgt spid="144"/>
                                        </p:tgtEl>
                                        <p:attrNameLst>
                                          <p:attrName>ppt_h</p:attrName>
                                        </p:attrNameLst>
                                      </p:cBhvr>
                                      <p:tavLst>
                                        <p:tav tm="0">
                                          <p:val>
                                            <p:fltVal val="0"/>
                                          </p:val>
                                        </p:tav>
                                        <p:tav tm="100000">
                                          <p:val>
                                            <p:strVal val="#ppt_h"/>
                                          </p:val>
                                        </p:tav>
                                      </p:tavLst>
                                    </p:anim>
                                  </p:childTnLst>
                                </p:cTn>
                              </p:par>
                              <p:par>
                                <p:cTn id="513" presetID="6" presetClass="exit" presetSubtype="32" fill="hold" grpId="1" nodeType="withEffect">
                                  <p:stCondLst>
                                    <p:cond delay="150"/>
                                  </p:stCondLst>
                                  <p:childTnLst>
                                    <p:animEffect transition="out" filter="circle(out)">
                                      <p:cBhvr>
                                        <p:cTn id="514" dur="1000"/>
                                        <p:tgtEl>
                                          <p:spTgt spid="144"/>
                                        </p:tgtEl>
                                      </p:cBhvr>
                                    </p:animEffect>
                                    <p:set>
                                      <p:cBhvr>
                                        <p:cTn id="515" dur="1" fill="hold">
                                          <p:stCondLst>
                                            <p:cond delay="999"/>
                                          </p:stCondLst>
                                        </p:cTn>
                                        <p:tgtEl>
                                          <p:spTgt spid="144"/>
                                        </p:tgtEl>
                                        <p:attrNameLst>
                                          <p:attrName>style.visibility</p:attrName>
                                        </p:attrNameLst>
                                      </p:cBhvr>
                                      <p:to>
                                        <p:strVal val="hidden"/>
                                      </p:to>
                                    </p:set>
                                  </p:childTnLst>
                                </p:cTn>
                              </p:par>
                              <p:par>
                                <p:cTn id="516" presetID="1" presetClass="entr" presetSubtype="0" fill="hold" grpId="0" nodeType="withEffect">
                                  <p:stCondLst>
                                    <p:cond delay="750"/>
                                  </p:stCondLst>
                                  <p:childTnLst>
                                    <p:set>
                                      <p:cBhvr>
                                        <p:cTn id="517" dur="1" fill="hold">
                                          <p:stCondLst>
                                            <p:cond delay="0"/>
                                          </p:stCondLst>
                                        </p:cTn>
                                        <p:tgtEl>
                                          <p:spTgt spid="145"/>
                                        </p:tgtEl>
                                        <p:attrNameLst>
                                          <p:attrName>style.visibility</p:attrName>
                                        </p:attrNameLst>
                                      </p:cBhvr>
                                      <p:to>
                                        <p:strVal val="visible"/>
                                      </p:to>
                                    </p:set>
                                  </p:childTnLst>
                                </p:cTn>
                              </p:par>
                              <p:par>
                                <p:cTn id="518" presetID="23" presetClass="entr" presetSubtype="16" fill="hold" grpId="0" nodeType="withEffect">
                                  <p:stCondLst>
                                    <p:cond delay="750"/>
                                  </p:stCondLst>
                                  <p:childTnLst>
                                    <p:set>
                                      <p:cBhvr>
                                        <p:cTn id="519" dur="1" fill="hold">
                                          <p:stCondLst>
                                            <p:cond delay="0"/>
                                          </p:stCondLst>
                                        </p:cTn>
                                        <p:tgtEl>
                                          <p:spTgt spid="146"/>
                                        </p:tgtEl>
                                        <p:attrNameLst>
                                          <p:attrName>style.visibility</p:attrName>
                                        </p:attrNameLst>
                                      </p:cBhvr>
                                      <p:to>
                                        <p:strVal val="visible"/>
                                      </p:to>
                                    </p:set>
                                    <p:anim calcmode="lin" valueType="num">
                                      <p:cBhvr>
                                        <p:cTn id="520" dur="1000" fill="hold"/>
                                        <p:tgtEl>
                                          <p:spTgt spid="146"/>
                                        </p:tgtEl>
                                        <p:attrNameLst>
                                          <p:attrName>ppt_w</p:attrName>
                                        </p:attrNameLst>
                                      </p:cBhvr>
                                      <p:tavLst>
                                        <p:tav tm="0">
                                          <p:val>
                                            <p:fltVal val="0"/>
                                          </p:val>
                                        </p:tav>
                                        <p:tav tm="100000">
                                          <p:val>
                                            <p:strVal val="#ppt_w"/>
                                          </p:val>
                                        </p:tav>
                                      </p:tavLst>
                                    </p:anim>
                                    <p:anim calcmode="lin" valueType="num">
                                      <p:cBhvr>
                                        <p:cTn id="521" dur="1000" fill="hold"/>
                                        <p:tgtEl>
                                          <p:spTgt spid="146"/>
                                        </p:tgtEl>
                                        <p:attrNameLst>
                                          <p:attrName>ppt_h</p:attrName>
                                        </p:attrNameLst>
                                      </p:cBhvr>
                                      <p:tavLst>
                                        <p:tav tm="0">
                                          <p:val>
                                            <p:fltVal val="0"/>
                                          </p:val>
                                        </p:tav>
                                        <p:tav tm="100000">
                                          <p:val>
                                            <p:strVal val="#ppt_h"/>
                                          </p:val>
                                        </p:tav>
                                      </p:tavLst>
                                    </p:anim>
                                  </p:childTnLst>
                                </p:cTn>
                              </p:par>
                              <p:par>
                                <p:cTn id="522" presetID="6" presetClass="exit" presetSubtype="32" fill="hold" grpId="1" nodeType="withEffect">
                                  <p:stCondLst>
                                    <p:cond delay="750"/>
                                  </p:stCondLst>
                                  <p:childTnLst>
                                    <p:animEffect transition="out" filter="circle(out)">
                                      <p:cBhvr>
                                        <p:cTn id="523" dur="1000"/>
                                        <p:tgtEl>
                                          <p:spTgt spid="146"/>
                                        </p:tgtEl>
                                      </p:cBhvr>
                                    </p:animEffect>
                                    <p:set>
                                      <p:cBhvr>
                                        <p:cTn id="524" dur="1" fill="hold">
                                          <p:stCondLst>
                                            <p:cond delay="999"/>
                                          </p:stCondLst>
                                        </p:cTn>
                                        <p:tgtEl>
                                          <p:spTgt spid="146"/>
                                        </p:tgtEl>
                                        <p:attrNameLst>
                                          <p:attrName>style.visibility</p:attrName>
                                        </p:attrNameLst>
                                      </p:cBhvr>
                                      <p:to>
                                        <p:strVal val="hidden"/>
                                      </p:to>
                                    </p:set>
                                  </p:childTnLst>
                                </p:cTn>
                              </p:par>
                              <p:par>
                                <p:cTn id="525" presetID="23" presetClass="entr" presetSubtype="16" fill="hold" grpId="0" nodeType="withEffect">
                                  <p:stCondLst>
                                    <p:cond delay="750"/>
                                  </p:stCondLst>
                                  <p:childTnLst>
                                    <p:set>
                                      <p:cBhvr>
                                        <p:cTn id="526" dur="1" fill="hold">
                                          <p:stCondLst>
                                            <p:cond delay="0"/>
                                          </p:stCondLst>
                                        </p:cTn>
                                        <p:tgtEl>
                                          <p:spTgt spid="147"/>
                                        </p:tgtEl>
                                        <p:attrNameLst>
                                          <p:attrName>style.visibility</p:attrName>
                                        </p:attrNameLst>
                                      </p:cBhvr>
                                      <p:to>
                                        <p:strVal val="visible"/>
                                      </p:to>
                                    </p:set>
                                    <p:anim calcmode="lin" valueType="num">
                                      <p:cBhvr>
                                        <p:cTn id="527" dur="1000" fill="hold"/>
                                        <p:tgtEl>
                                          <p:spTgt spid="147"/>
                                        </p:tgtEl>
                                        <p:attrNameLst>
                                          <p:attrName>ppt_w</p:attrName>
                                        </p:attrNameLst>
                                      </p:cBhvr>
                                      <p:tavLst>
                                        <p:tav tm="0">
                                          <p:val>
                                            <p:fltVal val="0"/>
                                          </p:val>
                                        </p:tav>
                                        <p:tav tm="100000">
                                          <p:val>
                                            <p:strVal val="#ppt_w"/>
                                          </p:val>
                                        </p:tav>
                                      </p:tavLst>
                                    </p:anim>
                                    <p:anim calcmode="lin" valueType="num">
                                      <p:cBhvr>
                                        <p:cTn id="528" dur="1000" fill="hold"/>
                                        <p:tgtEl>
                                          <p:spTgt spid="147"/>
                                        </p:tgtEl>
                                        <p:attrNameLst>
                                          <p:attrName>ppt_h</p:attrName>
                                        </p:attrNameLst>
                                      </p:cBhvr>
                                      <p:tavLst>
                                        <p:tav tm="0">
                                          <p:val>
                                            <p:fltVal val="0"/>
                                          </p:val>
                                        </p:tav>
                                        <p:tav tm="100000">
                                          <p:val>
                                            <p:strVal val="#ppt_h"/>
                                          </p:val>
                                        </p:tav>
                                      </p:tavLst>
                                    </p:anim>
                                  </p:childTnLst>
                                </p:cTn>
                              </p:par>
                              <p:par>
                                <p:cTn id="529" presetID="6" presetClass="exit" presetSubtype="32" fill="hold" grpId="1" nodeType="withEffect">
                                  <p:stCondLst>
                                    <p:cond delay="750"/>
                                  </p:stCondLst>
                                  <p:childTnLst>
                                    <p:animEffect transition="out" filter="circle(out)">
                                      <p:cBhvr>
                                        <p:cTn id="530" dur="1000"/>
                                        <p:tgtEl>
                                          <p:spTgt spid="147"/>
                                        </p:tgtEl>
                                      </p:cBhvr>
                                    </p:animEffect>
                                    <p:set>
                                      <p:cBhvr>
                                        <p:cTn id="531" dur="1" fill="hold">
                                          <p:stCondLst>
                                            <p:cond delay="999"/>
                                          </p:stCondLst>
                                        </p:cTn>
                                        <p:tgtEl>
                                          <p:spTgt spid="147"/>
                                        </p:tgtEl>
                                        <p:attrNameLst>
                                          <p:attrName>style.visibility</p:attrName>
                                        </p:attrNameLst>
                                      </p:cBhvr>
                                      <p:to>
                                        <p:strVal val="hidden"/>
                                      </p:to>
                                    </p:set>
                                  </p:childTnLst>
                                </p:cTn>
                              </p:par>
                              <p:par>
                                <p:cTn id="532" presetID="23" presetClass="entr" presetSubtype="16" fill="hold" grpId="0" nodeType="withEffect">
                                  <p:stCondLst>
                                    <p:cond delay="750"/>
                                  </p:stCondLst>
                                  <p:childTnLst>
                                    <p:set>
                                      <p:cBhvr>
                                        <p:cTn id="533" dur="1" fill="hold">
                                          <p:stCondLst>
                                            <p:cond delay="0"/>
                                          </p:stCondLst>
                                        </p:cTn>
                                        <p:tgtEl>
                                          <p:spTgt spid="148"/>
                                        </p:tgtEl>
                                        <p:attrNameLst>
                                          <p:attrName>style.visibility</p:attrName>
                                        </p:attrNameLst>
                                      </p:cBhvr>
                                      <p:to>
                                        <p:strVal val="visible"/>
                                      </p:to>
                                    </p:set>
                                    <p:anim calcmode="lin" valueType="num">
                                      <p:cBhvr>
                                        <p:cTn id="534" dur="1000" fill="hold"/>
                                        <p:tgtEl>
                                          <p:spTgt spid="148"/>
                                        </p:tgtEl>
                                        <p:attrNameLst>
                                          <p:attrName>ppt_w</p:attrName>
                                        </p:attrNameLst>
                                      </p:cBhvr>
                                      <p:tavLst>
                                        <p:tav tm="0">
                                          <p:val>
                                            <p:fltVal val="0"/>
                                          </p:val>
                                        </p:tav>
                                        <p:tav tm="100000">
                                          <p:val>
                                            <p:strVal val="#ppt_w"/>
                                          </p:val>
                                        </p:tav>
                                      </p:tavLst>
                                    </p:anim>
                                    <p:anim calcmode="lin" valueType="num">
                                      <p:cBhvr>
                                        <p:cTn id="535" dur="1000" fill="hold"/>
                                        <p:tgtEl>
                                          <p:spTgt spid="148"/>
                                        </p:tgtEl>
                                        <p:attrNameLst>
                                          <p:attrName>ppt_h</p:attrName>
                                        </p:attrNameLst>
                                      </p:cBhvr>
                                      <p:tavLst>
                                        <p:tav tm="0">
                                          <p:val>
                                            <p:fltVal val="0"/>
                                          </p:val>
                                        </p:tav>
                                        <p:tav tm="100000">
                                          <p:val>
                                            <p:strVal val="#ppt_h"/>
                                          </p:val>
                                        </p:tav>
                                      </p:tavLst>
                                    </p:anim>
                                  </p:childTnLst>
                                </p:cTn>
                              </p:par>
                              <p:par>
                                <p:cTn id="536" presetID="6" presetClass="exit" presetSubtype="32" fill="hold" grpId="1" nodeType="withEffect">
                                  <p:stCondLst>
                                    <p:cond delay="750"/>
                                  </p:stCondLst>
                                  <p:childTnLst>
                                    <p:animEffect transition="out" filter="circle(out)">
                                      <p:cBhvr>
                                        <p:cTn id="537" dur="1000"/>
                                        <p:tgtEl>
                                          <p:spTgt spid="148"/>
                                        </p:tgtEl>
                                      </p:cBhvr>
                                    </p:animEffect>
                                    <p:set>
                                      <p:cBhvr>
                                        <p:cTn id="538" dur="1" fill="hold">
                                          <p:stCondLst>
                                            <p:cond delay="999"/>
                                          </p:stCondLst>
                                        </p:cTn>
                                        <p:tgtEl>
                                          <p:spTgt spid="148"/>
                                        </p:tgtEl>
                                        <p:attrNameLst>
                                          <p:attrName>style.visibility</p:attrName>
                                        </p:attrNameLst>
                                      </p:cBhvr>
                                      <p:to>
                                        <p:strVal val="hidden"/>
                                      </p:to>
                                    </p:set>
                                  </p:childTnLst>
                                </p:cTn>
                              </p:par>
                              <p:par>
                                <p:cTn id="539" presetID="23" presetClass="entr" presetSubtype="16" fill="hold" grpId="0" nodeType="withEffect">
                                  <p:stCondLst>
                                    <p:cond delay="750"/>
                                  </p:stCondLst>
                                  <p:childTnLst>
                                    <p:set>
                                      <p:cBhvr>
                                        <p:cTn id="540" dur="1" fill="hold">
                                          <p:stCondLst>
                                            <p:cond delay="0"/>
                                          </p:stCondLst>
                                        </p:cTn>
                                        <p:tgtEl>
                                          <p:spTgt spid="149"/>
                                        </p:tgtEl>
                                        <p:attrNameLst>
                                          <p:attrName>style.visibility</p:attrName>
                                        </p:attrNameLst>
                                      </p:cBhvr>
                                      <p:to>
                                        <p:strVal val="visible"/>
                                      </p:to>
                                    </p:set>
                                    <p:anim calcmode="lin" valueType="num">
                                      <p:cBhvr>
                                        <p:cTn id="541" dur="1000" fill="hold"/>
                                        <p:tgtEl>
                                          <p:spTgt spid="149"/>
                                        </p:tgtEl>
                                        <p:attrNameLst>
                                          <p:attrName>ppt_w</p:attrName>
                                        </p:attrNameLst>
                                      </p:cBhvr>
                                      <p:tavLst>
                                        <p:tav tm="0">
                                          <p:val>
                                            <p:fltVal val="0"/>
                                          </p:val>
                                        </p:tav>
                                        <p:tav tm="100000">
                                          <p:val>
                                            <p:strVal val="#ppt_w"/>
                                          </p:val>
                                        </p:tav>
                                      </p:tavLst>
                                    </p:anim>
                                    <p:anim calcmode="lin" valueType="num">
                                      <p:cBhvr>
                                        <p:cTn id="542" dur="1000" fill="hold"/>
                                        <p:tgtEl>
                                          <p:spTgt spid="149"/>
                                        </p:tgtEl>
                                        <p:attrNameLst>
                                          <p:attrName>ppt_h</p:attrName>
                                        </p:attrNameLst>
                                      </p:cBhvr>
                                      <p:tavLst>
                                        <p:tav tm="0">
                                          <p:val>
                                            <p:fltVal val="0"/>
                                          </p:val>
                                        </p:tav>
                                        <p:tav tm="100000">
                                          <p:val>
                                            <p:strVal val="#ppt_h"/>
                                          </p:val>
                                        </p:tav>
                                      </p:tavLst>
                                    </p:anim>
                                  </p:childTnLst>
                                </p:cTn>
                              </p:par>
                              <p:par>
                                <p:cTn id="543" presetID="6" presetClass="exit" presetSubtype="32" fill="hold" grpId="1" nodeType="withEffect">
                                  <p:stCondLst>
                                    <p:cond delay="750"/>
                                  </p:stCondLst>
                                  <p:childTnLst>
                                    <p:animEffect transition="out" filter="circle(out)">
                                      <p:cBhvr>
                                        <p:cTn id="544" dur="1000"/>
                                        <p:tgtEl>
                                          <p:spTgt spid="149"/>
                                        </p:tgtEl>
                                      </p:cBhvr>
                                    </p:animEffect>
                                    <p:set>
                                      <p:cBhvr>
                                        <p:cTn id="545" dur="1" fill="hold">
                                          <p:stCondLst>
                                            <p:cond delay="999"/>
                                          </p:stCondLst>
                                        </p:cTn>
                                        <p:tgtEl>
                                          <p:spTgt spid="149"/>
                                        </p:tgtEl>
                                        <p:attrNameLst>
                                          <p:attrName>style.visibility</p:attrName>
                                        </p:attrNameLst>
                                      </p:cBhvr>
                                      <p:to>
                                        <p:strVal val="hidden"/>
                                      </p:to>
                                    </p:set>
                                  </p:childTnLst>
                                </p:cTn>
                              </p:par>
                              <p:par>
                                <p:cTn id="546" presetID="23" presetClass="entr" presetSubtype="16" fill="hold" grpId="0" nodeType="withEffect">
                                  <p:stCondLst>
                                    <p:cond delay="750"/>
                                  </p:stCondLst>
                                  <p:childTnLst>
                                    <p:set>
                                      <p:cBhvr>
                                        <p:cTn id="547" dur="1" fill="hold">
                                          <p:stCondLst>
                                            <p:cond delay="0"/>
                                          </p:stCondLst>
                                        </p:cTn>
                                        <p:tgtEl>
                                          <p:spTgt spid="150"/>
                                        </p:tgtEl>
                                        <p:attrNameLst>
                                          <p:attrName>style.visibility</p:attrName>
                                        </p:attrNameLst>
                                      </p:cBhvr>
                                      <p:to>
                                        <p:strVal val="visible"/>
                                      </p:to>
                                    </p:set>
                                    <p:anim calcmode="lin" valueType="num">
                                      <p:cBhvr>
                                        <p:cTn id="548" dur="1000" fill="hold"/>
                                        <p:tgtEl>
                                          <p:spTgt spid="150"/>
                                        </p:tgtEl>
                                        <p:attrNameLst>
                                          <p:attrName>ppt_w</p:attrName>
                                        </p:attrNameLst>
                                      </p:cBhvr>
                                      <p:tavLst>
                                        <p:tav tm="0">
                                          <p:val>
                                            <p:fltVal val="0"/>
                                          </p:val>
                                        </p:tav>
                                        <p:tav tm="100000">
                                          <p:val>
                                            <p:strVal val="#ppt_w"/>
                                          </p:val>
                                        </p:tav>
                                      </p:tavLst>
                                    </p:anim>
                                    <p:anim calcmode="lin" valueType="num">
                                      <p:cBhvr>
                                        <p:cTn id="549" dur="1000" fill="hold"/>
                                        <p:tgtEl>
                                          <p:spTgt spid="150"/>
                                        </p:tgtEl>
                                        <p:attrNameLst>
                                          <p:attrName>ppt_h</p:attrName>
                                        </p:attrNameLst>
                                      </p:cBhvr>
                                      <p:tavLst>
                                        <p:tav tm="0">
                                          <p:val>
                                            <p:fltVal val="0"/>
                                          </p:val>
                                        </p:tav>
                                        <p:tav tm="100000">
                                          <p:val>
                                            <p:strVal val="#ppt_h"/>
                                          </p:val>
                                        </p:tav>
                                      </p:tavLst>
                                    </p:anim>
                                  </p:childTnLst>
                                </p:cTn>
                              </p:par>
                              <p:par>
                                <p:cTn id="550" presetID="6" presetClass="exit" presetSubtype="32" fill="hold" grpId="1" nodeType="withEffect">
                                  <p:stCondLst>
                                    <p:cond delay="750"/>
                                  </p:stCondLst>
                                  <p:childTnLst>
                                    <p:animEffect transition="out" filter="circle(out)">
                                      <p:cBhvr>
                                        <p:cTn id="551" dur="1000"/>
                                        <p:tgtEl>
                                          <p:spTgt spid="150"/>
                                        </p:tgtEl>
                                      </p:cBhvr>
                                    </p:animEffect>
                                    <p:set>
                                      <p:cBhvr>
                                        <p:cTn id="552" dur="1" fill="hold">
                                          <p:stCondLst>
                                            <p:cond delay="999"/>
                                          </p:stCondLst>
                                        </p:cTn>
                                        <p:tgtEl>
                                          <p:spTgt spid="150"/>
                                        </p:tgtEl>
                                        <p:attrNameLst>
                                          <p:attrName>style.visibility</p:attrName>
                                        </p:attrNameLst>
                                      </p:cBhvr>
                                      <p:to>
                                        <p:strVal val="hidden"/>
                                      </p:to>
                                    </p:set>
                                  </p:childTnLst>
                                </p:cTn>
                              </p:par>
                              <p:par>
                                <p:cTn id="553" presetID="23" presetClass="entr" presetSubtype="16" fill="hold" grpId="0" nodeType="withEffect">
                                  <p:stCondLst>
                                    <p:cond delay="1050"/>
                                  </p:stCondLst>
                                  <p:childTnLst>
                                    <p:set>
                                      <p:cBhvr>
                                        <p:cTn id="554" dur="1" fill="hold">
                                          <p:stCondLst>
                                            <p:cond delay="0"/>
                                          </p:stCondLst>
                                        </p:cTn>
                                        <p:tgtEl>
                                          <p:spTgt spid="151"/>
                                        </p:tgtEl>
                                        <p:attrNameLst>
                                          <p:attrName>style.visibility</p:attrName>
                                        </p:attrNameLst>
                                      </p:cBhvr>
                                      <p:to>
                                        <p:strVal val="visible"/>
                                      </p:to>
                                    </p:set>
                                    <p:anim calcmode="lin" valueType="num">
                                      <p:cBhvr>
                                        <p:cTn id="555" dur="1000" fill="hold"/>
                                        <p:tgtEl>
                                          <p:spTgt spid="151"/>
                                        </p:tgtEl>
                                        <p:attrNameLst>
                                          <p:attrName>ppt_w</p:attrName>
                                        </p:attrNameLst>
                                      </p:cBhvr>
                                      <p:tavLst>
                                        <p:tav tm="0">
                                          <p:val>
                                            <p:fltVal val="0"/>
                                          </p:val>
                                        </p:tav>
                                        <p:tav tm="100000">
                                          <p:val>
                                            <p:strVal val="#ppt_w"/>
                                          </p:val>
                                        </p:tav>
                                      </p:tavLst>
                                    </p:anim>
                                    <p:anim calcmode="lin" valueType="num">
                                      <p:cBhvr>
                                        <p:cTn id="556" dur="1000" fill="hold"/>
                                        <p:tgtEl>
                                          <p:spTgt spid="151"/>
                                        </p:tgtEl>
                                        <p:attrNameLst>
                                          <p:attrName>ppt_h</p:attrName>
                                        </p:attrNameLst>
                                      </p:cBhvr>
                                      <p:tavLst>
                                        <p:tav tm="0">
                                          <p:val>
                                            <p:fltVal val="0"/>
                                          </p:val>
                                        </p:tav>
                                        <p:tav tm="100000">
                                          <p:val>
                                            <p:strVal val="#ppt_h"/>
                                          </p:val>
                                        </p:tav>
                                      </p:tavLst>
                                    </p:anim>
                                  </p:childTnLst>
                                </p:cTn>
                              </p:par>
                              <p:par>
                                <p:cTn id="557" presetID="6" presetClass="exit" presetSubtype="32" fill="hold" grpId="1" nodeType="withEffect">
                                  <p:stCondLst>
                                    <p:cond delay="1050"/>
                                  </p:stCondLst>
                                  <p:childTnLst>
                                    <p:animEffect transition="out" filter="circle(out)">
                                      <p:cBhvr>
                                        <p:cTn id="558" dur="1000"/>
                                        <p:tgtEl>
                                          <p:spTgt spid="151"/>
                                        </p:tgtEl>
                                      </p:cBhvr>
                                    </p:animEffect>
                                    <p:set>
                                      <p:cBhvr>
                                        <p:cTn id="559" dur="1" fill="hold">
                                          <p:stCondLst>
                                            <p:cond delay="999"/>
                                          </p:stCondLst>
                                        </p:cTn>
                                        <p:tgtEl>
                                          <p:spTgt spid="151"/>
                                        </p:tgtEl>
                                        <p:attrNameLst>
                                          <p:attrName>style.visibility</p:attrName>
                                        </p:attrNameLst>
                                      </p:cBhvr>
                                      <p:to>
                                        <p:strVal val="hidden"/>
                                      </p:to>
                                    </p:set>
                                  </p:childTnLst>
                                </p:cTn>
                              </p:par>
                              <p:par>
                                <p:cTn id="560" presetID="23" presetClass="entr" presetSubtype="16" fill="hold" grpId="0" nodeType="withEffect">
                                  <p:stCondLst>
                                    <p:cond delay="750"/>
                                  </p:stCondLst>
                                  <p:childTnLst>
                                    <p:set>
                                      <p:cBhvr>
                                        <p:cTn id="561" dur="1" fill="hold">
                                          <p:stCondLst>
                                            <p:cond delay="0"/>
                                          </p:stCondLst>
                                        </p:cTn>
                                        <p:tgtEl>
                                          <p:spTgt spid="152"/>
                                        </p:tgtEl>
                                        <p:attrNameLst>
                                          <p:attrName>style.visibility</p:attrName>
                                        </p:attrNameLst>
                                      </p:cBhvr>
                                      <p:to>
                                        <p:strVal val="visible"/>
                                      </p:to>
                                    </p:set>
                                    <p:anim calcmode="lin" valueType="num">
                                      <p:cBhvr>
                                        <p:cTn id="562" dur="1000" fill="hold"/>
                                        <p:tgtEl>
                                          <p:spTgt spid="152"/>
                                        </p:tgtEl>
                                        <p:attrNameLst>
                                          <p:attrName>ppt_w</p:attrName>
                                        </p:attrNameLst>
                                      </p:cBhvr>
                                      <p:tavLst>
                                        <p:tav tm="0">
                                          <p:val>
                                            <p:fltVal val="0"/>
                                          </p:val>
                                        </p:tav>
                                        <p:tav tm="100000">
                                          <p:val>
                                            <p:strVal val="#ppt_w"/>
                                          </p:val>
                                        </p:tav>
                                      </p:tavLst>
                                    </p:anim>
                                    <p:anim calcmode="lin" valueType="num">
                                      <p:cBhvr>
                                        <p:cTn id="563" dur="1000" fill="hold"/>
                                        <p:tgtEl>
                                          <p:spTgt spid="152"/>
                                        </p:tgtEl>
                                        <p:attrNameLst>
                                          <p:attrName>ppt_h</p:attrName>
                                        </p:attrNameLst>
                                      </p:cBhvr>
                                      <p:tavLst>
                                        <p:tav tm="0">
                                          <p:val>
                                            <p:fltVal val="0"/>
                                          </p:val>
                                        </p:tav>
                                        <p:tav tm="100000">
                                          <p:val>
                                            <p:strVal val="#ppt_h"/>
                                          </p:val>
                                        </p:tav>
                                      </p:tavLst>
                                    </p:anim>
                                  </p:childTnLst>
                                </p:cTn>
                              </p:par>
                              <p:par>
                                <p:cTn id="564" presetID="6" presetClass="exit" presetSubtype="32" fill="hold" grpId="1" nodeType="withEffect">
                                  <p:stCondLst>
                                    <p:cond delay="750"/>
                                  </p:stCondLst>
                                  <p:childTnLst>
                                    <p:animEffect transition="out" filter="circle(out)">
                                      <p:cBhvr>
                                        <p:cTn id="565" dur="1000"/>
                                        <p:tgtEl>
                                          <p:spTgt spid="152"/>
                                        </p:tgtEl>
                                      </p:cBhvr>
                                    </p:animEffect>
                                    <p:set>
                                      <p:cBhvr>
                                        <p:cTn id="566" dur="1" fill="hold">
                                          <p:stCondLst>
                                            <p:cond delay="999"/>
                                          </p:stCondLst>
                                        </p:cTn>
                                        <p:tgtEl>
                                          <p:spTgt spid="152"/>
                                        </p:tgtEl>
                                        <p:attrNameLst>
                                          <p:attrName>style.visibility</p:attrName>
                                        </p:attrNameLst>
                                      </p:cBhvr>
                                      <p:to>
                                        <p:strVal val="hidden"/>
                                      </p:to>
                                    </p:set>
                                  </p:childTnLst>
                                </p:cTn>
                              </p:par>
                              <p:par>
                                <p:cTn id="567" presetID="23" presetClass="entr" presetSubtype="16" fill="hold" grpId="0" nodeType="withEffect">
                                  <p:stCondLst>
                                    <p:cond delay="750"/>
                                  </p:stCondLst>
                                  <p:childTnLst>
                                    <p:set>
                                      <p:cBhvr>
                                        <p:cTn id="568" dur="1" fill="hold">
                                          <p:stCondLst>
                                            <p:cond delay="0"/>
                                          </p:stCondLst>
                                        </p:cTn>
                                        <p:tgtEl>
                                          <p:spTgt spid="153"/>
                                        </p:tgtEl>
                                        <p:attrNameLst>
                                          <p:attrName>style.visibility</p:attrName>
                                        </p:attrNameLst>
                                      </p:cBhvr>
                                      <p:to>
                                        <p:strVal val="visible"/>
                                      </p:to>
                                    </p:set>
                                    <p:anim calcmode="lin" valueType="num">
                                      <p:cBhvr>
                                        <p:cTn id="569" dur="1000" fill="hold"/>
                                        <p:tgtEl>
                                          <p:spTgt spid="153"/>
                                        </p:tgtEl>
                                        <p:attrNameLst>
                                          <p:attrName>ppt_w</p:attrName>
                                        </p:attrNameLst>
                                      </p:cBhvr>
                                      <p:tavLst>
                                        <p:tav tm="0">
                                          <p:val>
                                            <p:fltVal val="0"/>
                                          </p:val>
                                        </p:tav>
                                        <p:tav tm="100000">
                                          <p:val>
                                            <p:strVal val="#ppt_w"/>
                                          </p:val>
                                        </p:tav>
                                      </p:tavLst>
                                    </p:anim>
                                    <p:anim calcmode="lin" valueType="num">
                                      <p:cBhvr>
                                        <p:cTn id="570" dur="1000" fill="hold"/>
                                        <p:tgtEl>
                                          <p:spTgt spid="153"/>
                                        </p:tgtEl>
                                        <p:attrNameLst>
                                          <p:attrName>ppt_h</p:attrName>
                                        </p:attrNameLst>
                                      </p:cBhvr>
                                      <p:tavLst>
                                        <p:tav tm="0">
                                          <p:val>
                                            <p:fltVal val="0"/>
                                          </p:val>
                                        </p:tav>
                                        <p:tav tm="100000">
                                          <p:val>
                                            <p:strVal val="#ppt_h"/>
                                          </p:val>
                                        </p:tav>
                                      </p:tavLst>
                                    </p:anim>
                                  </p:childTnLst>
                                </p:cTn>
                              </p:par>
                              <p:par>
                                <p:cTn id="571" presetID="6" presetClass="exit" presetSubtype="32" fill="hold" grpId="1" nodeType="withEffect">
                                  <p:stCondLst>
                                    <p:cond delay="750"/>
                                  </p:stCondLst>
                                  <p:childTnLst>
                                    <p:animEffect transition="out" filter="circle(out)">
                                      <p:cBhvr>
                                        <p:cTn id="572" dur="1000"/>
                                        <p:tgtEl>
                                          <p:spTgt spid="153"/>
                                        </p:tgtEl>
                                      </p:cBhvr>
                                    </p:animEffect>
                                    <p:set>
                                      <p:cBhvr>
                                        <p:cTn id="573" dur="1" fill="hold">
                                          <p:stCondLst>
                                            <p:cond delay="999"/>
                                          </p:stCondLst>
                                        </p:cTn>
                                        <p:tgtEl>
                                          <p:spTgt spid="153"/>
                                        </p:tgtEl>
                                        <p:attrNameLst>
                                          <p:attrName>style.visibility</p:attrName>
                                        </p:attrNameLst>
                                      </p:cBhvr>
                                      <p:to>
                                        <p:strVal val="hidden"/>
                                      </p:to>
                                    </p:set>
                                  </p:childTnLst>
                                </p:cTn>
                              </p:par>
                              <p:par>
                                <p:cTn id="574" presetID="23" presetClass="entr" presetSubtype="16" fill="hold" grpId="0" nodeType="withEffect">
                                  <p:stCondLst>
                                    <p:cond delay="750"/>
                                  </p:stCondLst>
                                  <p:childTnLst>
                                    <p:set>
                                      <p:cBhvr>
                                        <p:cTn id="575" dur="1" fill="hold">
                                          <p:stCondLst>
                                            <p:cond delay="0"/>
                                          </p:stCondLst>
                                        </p:cTn>
                                        <p:tgtEl>
                                          <p:spTgt spid="154"/>
                                        </p:tgtEl>
                                        <p:attrNameLst>
                                          <p:attrName>style.visibility</p:attrName>
                                        </p:attrNameLst>
                                      </p:cBhvr>
                                      <p:to>
                                        <p:strVal val="visible"/>
                                      </p:to>
                                    </p:set>
                                    <p:anim calcmode="lin" valueType="num">
                                      <p:cBhvr>
                                        <p:cTn id="576" dur="1000" fill="hold"/>
                                        <p:tgtEl>
                                          <p:spTgt spid="154"/>
                                        </p:tgtEl>
                                        <p:attrNameLst>
                                          <p:attrName>ppt_w</p:attrName>
                                        </p:attrNameLst>
                                      </p:cBhvr>
                                      <p:tavLst>
                                        <p:tav tm="0">
                                          <p:val>
                                            <p:fltVal val="0"/>
                                          </p:val>
                                        </p:tav>
                                        <p:tav tm="100000">
                                          <p:val>
                                            <p:strVal val="#ppt_w"/>
                                          </p:val>
                                        </p:tav>
                                      </p:tavLst>
                                    </p:anim>
                                    <p:anim calcmode="lin" valueType="num">
                                      <p:cBhvr>
                                        <p:cTn id="577" dur="1000" fill="hold"/>
                                        <p:tgtEl>
                                          <p:spTgt spid="154"/>
                                        </p:tgtEl>
                                        <p:attrNameLst>
                                          <p:attrName>ppt_h</p:attrName>
                                        </p:attrNameLst>
                                      </p:cBhvr>
                                      <p:tavLst>
                                        <p:tav tm="0">
                                          <p:val>
                                            <p:fltVal val="0"/>
                                          </p:val>
                                        </p:tav>
                                        <p:tav tm="100000">
                                          <p:val>
                                            <p:strVal val="#ppt_h"/>
                                          </p:val>
                                        </p:tav>
                                      </p:tavLst>
                                    </p:anim>
                                  </p:childTnLst>
                                </p:cTn>
                              </p:par>
                              <p:par>
                                <p:cTn id="578" presetID="6" presetClass="exit" presetSubtype="32" fill="hold" grpId="1" nodeType="withEffect">
                                  <p:stCondLst>
                                    <p:cond delay="750"/>
                                  </p:stCondLst>
                                  <p:childTnLst>
                                    <p:animEffect transition="out" filter="circle(out)">
                                      <p:cBhvr>
                                        <p:cTn id="579" dur="1000"/>
                                        <p:tgtEl>
                                          <p:spTgt spid="154"/>
                                        </p:tgtEl>
                                      </p:cBhvr>
                                    </p:animEffect>
                                    <p:set>
                                      <p:cBhvr>
                                        <p:cTn id="580" dur="1" fill="hold">
                                          <p:stCondLst>
                                            <p:cond delay="999"/>
                                          </p:stCondLst>
                                        </p:cTn>
                                        <p:tgtEl>
                                          <p:spTgt spid="154"/>
                                        </p:tgtEl>
                                        <p:attrNameLst>
                                          <p:attrName>style.visibility</p:attrName>
                                        </p:attrNameLst>
                                      </p:cBhvr>
                                      <p:to>
                                        <p:strVal val="hidden"/>
                                      </p:to>
                                    </p:set>
                                  </p:childTnLst>
                                </p:cTn>
                              </p:par>
                              <p:par>
                                <p:cTn id="581" presetID="23" presetClass="entr" presetSubtype="16" fill="hold" grpId="0" nodeType="withEffect">
                                  <p:stCondLst>
                                    <p:cond delay="1050"/>
                                  </p:stCondLst>
                                  <p:childTnLst>
                                    <p:set>
                                      <p:cBhvr>
                                        <p:cTn id="582" dur="1" fill="hold">
                                          <p:stCondLst>
                                            <p:cond delay="0"/>
                                          </p:stCondLst>
                                        </p:cTn>
                                        <p:tgtEl>
                                          <p:spTgt spid="155"/>
                                        </p:tgtEl>
                                        <p:attrNameLst>
                                          <p:attrName>style.visibility</p:attrName>
                                        </p:attrNameLst>
                                      </p:cBhvr>
                                      <p:to>
                                        <p:strVal val="visible"/>
                                      </p:to>
                                    </p:set>
                                    <p:anim calcmode="lin" valueType="num">
                                      <p:cBhvr>
                                        <p:cTn id="583" dur="1000" fill="hold"/>
                                        <p:tgtEl>
                                          <p:spTgt spid="155"/>
                                        </p:tgtEl>
                                        <p:attrNameLst>
                                          <p:attrName>ppt_w</p:attrName>
                                        </p:attrNameLst>
                                      </p:cBhvr>
                                      <p:tavLst>
                                        <p:tav tm="0">
                                          <p:val>
                                            <p:fltVal val="0"/>
                                          </p:val>
                                        </p:tav>
                                        <p:tav tm="100000">
                                          <p:val>
                                            <p:strVal val="#ppt_w"/>
                                          </p:val>
                                        </p:tav>
                                      </p:tavLst>
                                    </p:anim>
                                    <p:anim calcmode="lin" valueType="num">
                                      <p:cBhvr>
                                        <p:cTn id="584" dur="1000" fill="hold"/>
                                        <p:tgtEl>
                                          <p:spTgt spid="155"/>
                                        </p:tgtEl>
                                        <p:attrNameLst>
                                          <p:attrName>ppt_h</p:attrName>
                                        </p:attrNameLst>
                                      </p:cBhvr>
                                      <p:tavLst>
                                        <p:tav tm="0">
                                          <p:val>
                                            <p:fltVal val="0"/>
                                          </p:val>
                                        </p:tav>
                                        <p:tav tm="100000">
                                          <p:val>
                                            <p:strVal val="#ppt_h"/>
                                          </p:val>
                                        </p:tav>
                                      </p:tavLst>
                                    </p:anim>
                                  </p:childTnLst>
                                </p:cTn>
                              </p:par>
                              <p:par>
                                <p:cTn id="585" presetID="6" presetClass="exit" presetSubtype="32" fill="hold" grpId="1" nodeType="withEffect">
                                  <p:stCondLst>
                                    <p:cond delay="1050"/>
                                  </p:stCondLst>
                                  <p:childTnLst>
                                    <p:animEffect transition="out" filter="circle(out)">
                                      <p:cBhvr>
                                        <p:cTn id="586" dur="1000"/>
                                        <p:tgtEl>
                                          <p:spTgt spid="155"/>
                                        </p:tgtEl>
                                      </p:cBhvr>
                                    </p:animEffect>
                                    <p:set>
                                      <p:cBhvr>
                                        <p:cTn id="587" dur="1" fill="hold">
                                          <p:stCondLst>
                                            <p:cond delay="999"/>
                                          </p:stCondLst>
                                        </p:cTn>
                                        <p:tgtEl>
                                          <p:spTgt spid="155"/>
                                        </p:tgtEl>
                                        <p:attrNameLst>
                                          <p:attrName>style.visibility</p:attrName>
                                        </p:attrNameLst>
                                      </p:cBhvr>
                                      <p:to>
                                        <p:strVal val="hidden"/>
                                      </p:to>
                                    </p:set>
                                  </p:childTnLst>
                                </p:cTn>
                              </p:par>
                              <p:par>
                                <p:cTn id="588" presetID="23" presetClass="entr" presetSubtype="16" fill="hold" grpId="0" nodeType="withEffect">
                                  <p:stCondLst>
                                    <p:cond delay="750"/>
                                  </p:stCondLst>
                                  <p:childTnLst>
                                    <p:set>
                                      <p:cBhvr>
                                        <p:cTn id="589" dur="1" fill="hold">
                                          <p:stCondLst>
                                            <p:cond delay="0"/>
                                          </p:stCondLst>
                                        </p:cTn>
                                        <p:tgtEl>
                                          <p:spTgt spid="156"/>
                                        </p:tgtEl>
                                        <p:attrNameLst>
                                          <p:attrName>style.visibility</p:attrName>
                                        </p:attrNameLst>
                                      </p:cBhvr>
                                      <p:to>
                                        <p:strVal val="visible"/>
                                      </p:to>
                                    </p:set>
                                    <p:anim calcmode="lin" valueType="num">
                                      <p:cBhvr>
                                        <p:cTn id="590" dur="1000" fill="hold"/>
                                        <p:tgtEl>
                                          <p:spTgt spid="156"/>
                                        </p:tgtEl>
                                        <p:attrNameLst>
                                          <p:attrName>ppt_w</p:attrName>
                                        </p:attrNameLst>
                                      </p:cBhvr>
                                      <p:tavLst>
                                        <p:tav tm="0">
                                          <p:val>
                                            <p:fltVal val="0"/>
                                          </p:val>
                                        </p:tav>
                                        <p:tav tm="100000">
                                          <p:val>
                                            <p:strVal val="#ppt_w"/>
                                          </p:val>
                                        </p:tav>
                                      </p:tavLst>
                                    </p:anim>
                                    <p:anim calcmode="lin" valueType="num">
                                      <p:cBhvr>
                                        <p:cTn id="591" dur="1000" fill="hold"/>
                                        <p:tgtEl>
                                          <p:spTgt spid="156"/>
                                        </p:tgtEl>
                                        <p:attrNameLst>
                                          <p:attrName>ppt_h</p:attrName>
                                        </p:attrNameLst>
                                      </p:cBhvr>
                                      <p:tavLst>
                                        <p:tav tm="0">
                                          <p:val>
                                            <p:fltVal val="0"/>
                                          </p:val>
                                        </p:tav>
                                        <p:tav tm="100000">
                                          <p:val>
                                            <p:strVal val="#ppt_h"/>
                                          </p:val>
                                        </p:tav>
                                      </p:tavLst>
                                    </p:anim>
                                  </p:childTnLst>
                                </p:cTn>
                              </p:par>
                              <p:par>
                                <p:cTn id="592" presetID="6" presetClass="exit" presetSubtype="32" fill="hold" grpId="1" nodeType="withEffect">
                                  <p:stCondLst>
                                    <p:cond delay="750"/>
                                  </p:stCondLst>
                                  <p:childTnLst>
                                    <p:animEffect transition="out" filter="circle(out)">
                                      <p:cBhvr>
                                        <p:cTn id="593" dur="1000"/>
                                        <p:tgtEl>
                                          <p:spTgt spid="156"/>
                                        </p:tgtEl>
                                      </p:cBhvr>
                                    </p:animEffect>
                                    <p:set>
                                      <p:cBhvr>
                                        <p:cTn id="594" dur="1" fill="hold">
                                          <p:stCondLst>
                                            <p:cond delay="999"/>
                                          </p:stCondLst>
                                        </p:cTn>
                                        <p:tgtEl>
                                          <p:spTgt spid="156"/>
                                        </p:tgtEl>
                                        <p:attrNameLst>
                                          <p:attrName>style.visibility</p:attrName>
                                        </p:attrNameLst>
                                      </p:cBhvr>
                                      <p:to>
                                        <p:strVal val="hidden"/>
                                      </p:to>
                                    </p:set>
                                  </p:childTnLst>
                                </p:cTn>
                              </p:par>
                              <p:par>
                                <p:cTn id="595" presetID="23" presetClass="entr" presetSubtype="16" fill="hold" grpId="0" nodeType="withEffect">
                                  <p:stCondLst>
                                    <p:cond delay="750"/>
                                  </p:stCondLst>
                                  <p:childTnLst>
                                    <p:set>
                                      <p:cBhvr>
                                        <p:cTn id="596" dur="1" fill="hold">
                                          <p:stCondLst>
                                            <p:cond delay="0"/>
                                          </p:stCondLst>
                                        </p:cTn>
                                        <p:tgtEl>
                                          <p:spTgt spid="157"/>
                                        </p:tgtEl>
                                        <p:attrNameLst>
                                          <p:attrName>style.visibility</p:attrName>
                                        </p:attrNameLst>
                                      </p:cBhvr>
                                      <p:to>
                                        <p:strVal val="visible"/>
                                      </p:to>
                                    </p:set>
                                    <p:anim calcmode="lin" valueType="num">
                                      <p:cBhvr>
                                        <p:cTn id="597" dur="1000" fill="hold"/>
                                        <p:tgtEl>
                                          <p:spTgt spid="157"/>
                                        </p:tgtEl>
                                        <p:attrNameLst>
                                          <p:attrName>ppt_w</p:attrName>
                                        </p:attrNameLst>
                                      </p:cBhvr>
                                      <p:tavLst>
                                        <p:tav tm="0">
                                          <p:val>
                                            <p:fltVal val="0"/>
                                          </p:val>
                                        </p:tav>
                                        <p:tav tm="100000">
                                          <p:val>
                                            <p:strVal val="#ppt_w"/>
                                          </p:val>
                                        </p:tav>
                                      </p:tavLst>
                                    </p:anim>
                                    <p:anim calcmode="lin" valueType="num">
                                      <p:cBhvr>
                                        <p:cTn id="598" dur="1000" fill="hold"/>
                                        <p:tgtEl>
                                          <p:spTgt spid="157"/>
                                        </p:tgtEl>
                                        <p:attrNameLst>
                                          <p:attrName>ppt_h</p:attrName>
                                        </p:attrNameLst>
                                      </p:cBhvr>
                                      <p:tavLst>
                                        <p:tav tm="0">
                                          <p:val>
                                            <p:fltVal val="0"/>
                                          </p:val>
                                        </p:tav>
                                        <p:tav tm="100000">
                                          <p:val>
                                            <p:strVal val="#ppt_h"/>
                                          </p:val>
                                        </p:tav>
                                      </p:tavLst>
                                    </p:anim>
                                  </p:childTnLst>
                                </p:cTn>
                              </p:par>
                              <p:par>
                                <p:cTn id="599" presetID="6" presetClass="exit" presetSubtype="32" fill="hold" grpId="1" nodeType="withEffect">
                                  <p:stCondLst>
                                    <p:cond delay="750"/>
                                  </p:stCondLst>
                                  <p:childTnLst>
                                    <p:animEffect transition="out" filter="circle(out)">
                                      <p:cBhvr>
                                        <p:cTn id="600" dur="1000"/>
                                        <p:tgtEl>
                                          <p:spTgt spid="157"/>
                                        </p:tgtEl>
                                      </p:cBhvr>
                                    </p:animEffect>
                                    <p:set>
                                      <p:cBhvr>
                                        <p:cTn id="601" dur="1" fill="hold">
                                          <p:stCondLst>
                                            <p:cond delay="999"/>
                                          </p:stCondLst>
                                        </p:cTn>
                                        <p:tgtEl>
                                          <p:spTgt spid="157"/>
                                        </p:tgtEl>
                                        <p:attrNameLst>
                                          <p:attrName>style.visibility</p:attrName>
                                        </p:attrNameLst>
                                      </p:cBhvr>
                                      <p:to>
                                        <p:strVal val="hidden"/>
                                      </p:to>
                                    </p:set>
                                  </p:childTnLst>
                                </p:cTn>
                              </p:par>
                              <p:par>
                                <p:cTn id="602" presetID="23" presetClass="entr" presetSubtype="16" fill="hold" grpId="0" nodeType="withEffect">
                                  <p:stCondLst>
                                    <p:cond delay="1050"/>
                                  </p:stCondLst>
                                  <p:childTnLst>
                                    <p:set>
                                      <p:cBhvr>
                                        <p:cTn id="603" dur="1" fill="hold">
                                          <p:stCondLst>
                                            <p:cond delay="0"/>
                                          </p:stCondLst>
                                        </p:cTn>
                                        <p:tgtEl>
                                          <p:spTgt spid="158"/>
                                        </p:tgtEl>
                                        <p:attrNameLst>
                                          <p:attrName>style.visibility</p:attrName>
                                        </p:attrNameLst>
                                      </p:cBhvr>
                                      <p:to>
                                        <p:strVal val="visible"/>
                                      </p:to>
                                    </p:set>
                                    <p:anim calcmode="lin" valueType="num">
                                      <p:cBhvr>
                                        <p:cTn id="604" dur="1000" fill="hold"/>
                                        <p:tgtEl>
                                          <p:spTgt spid="158"/>
                                        </p:tgtEl>
                                        <p:attrNameLst>
                                          <p:attrName>ppt_w</p:attrName>
                                        </p:attrNameLst>
                                      </p:cBhvr>
                                      <p:tavLst>
                                        <p:tav tm="0">
                                          <p:val>
                                            <p:fltVal val="0"/>
                                          </p:val>
                                        </p:tav>
                                        <p:tav tm="100000">
                                          <p:val>
                                            <p:strVal val="#ppt_w"/>
                                          </p:val>
                                        </p:tav>
                                      </p:tavLst>
                                    </p:anim>
                                    <p:anim calcmode="lin" valueType="num">
                                      <p:cBhvr>
                                        <p:cTn id="605" dur="1000" fill="hold"/>
                                        <p:tgtEl>
                                          <p:spTgt spid="158"/>
                                        </p:tgtEl>
                                        <p:attrNameLst>
                                          <p:attrName>ppt_h</p:attrName>
                                        </p:attrNameLst>
                                      </p:cBhvr>
                                      <p:tavLst>
                                        <p:tav tm="0">
                                          <p:val>
                                            <p:fltVal val="0"/>
                                          </p:val>
                                        </p:tav>
                                        <p:tav tm="100000">
                                          <p:val>
                                            <p:strVal val="#ppt_h"/>
                                          </p:val>
                                        </p:tav>
                                      </p:tavLst>
                                    </p:anim>
                                  </p:childTnLst>
                                </p:cTn>
                              </p:par>
                              <p:par>
                                <p:cTn id="606" presetID="6" presetClass="exit" presetSubtype="32" fill="hold" grpId="1" nodeType="withEffect">
                                  <p:stCondLst>
                                    <p:cond delay="1050"/>
                                  </p:stCondLst>
                                  <p:childTnLst>
                                    <p:animEffect transition="out" filter="circle(out)">
                                      <p:cBhvr>
                                        <p:cTn id="607" dur="1000"/>
                                        <p:tgtEl>
                                          <p:spTgt spid="158"/>
                                        </p:tgtEl>
                                      </p:cBhvr>
                                    </p:animEffect>
                                    <p:set>
                                      <p:cBhvr>
                                        <p:cTn id="608" dur="1" fill="hold">
                                          <p:stCondLst>
                                            <p:cond delay="999"/>
                                          </p:stCondLst>
                                        </p:cTn>
                                        <p:tgtEl>
                                          <p:spTgt spid="158"/>
                                        </p:tgtEl>
                                        <p:attrNameLst>
                                          <p:attrName>style.visibility</p:attrName>
                                        </p:attrNameLst>
                                      </p:cBhvr>
                                      <p:to>
                                        <p:strVal val="hidden"/>
                                      </p:to>
                                    </p:set>
                                  </p:childTnLst>
                                </p:cTn>
                              </p:par>
                              <p:par>
                                <p:cTn id="609" presetID="23" presetClass="entr" presetSubtype="16" fill="hold" grpId="0" nodeType="withEffect">
                                  <p:stCondLst>
                                    <p:cond delay="750"/>
                                  </p:stCondLst>
                                  <p:childTnLst>
                                    <p:set>
                                      <p:cBhvr>
                                        <p:cTn id="610" dur="1" fill="hold">
                                          <p:stCondLst>
                                            <p:cond delay="0"/>
                                          </p:stCondLst>
                                        </p:cTn>
                                        <p:tgtEl>
                                          <p:spTgt spid="159"/>
                                        </p:tgtEl>
                                        <p:attrNameLst>
                                          <p:attrName>style.visibility</p:attrName>
                                        </p:attrNameLst>
                                      </p:cBhvr>
                                      <p:to>
                                        <p:strVal val="visible"/>
                                      </p:to>
                                    </p:set>
                                    <p:anim calcmode="lin" valueType="num">
                                      <p:cBhvr>
                                        <p:cTn id="611" dur="1000" fill="hold"/>
                                        <p:tgtEl>
                                          <p:spTgt spid="159"/>
                                        </p:tgtEl>
                                        <p:attrNameLst>
                                          <p:attrName>ppt_w</p:attrName>
                                        </p:attrNameLst>
                                      </p:cBhvr>
                                      <p:tavLst>
                                        <p:tav tm="0">
                                          <p:val>
                                            <p:fltVal val="0"/>
                                          </p:val>
                                        </p:tav>
                                        <p:tav tm="100000">
                                          <p:val>
                                            <p:strVal val="#ppt_w"/>
                                          </p:val>
                                        </p:tav>
                                      </p:tavLst>
                                    </p:anim>
                                    <p:anim calcmode="lin" valueType="num">
                                      <p:cBhvr>
                                        <p:cTn id="612" dur="1000" fill="hold"/>
                                        <p:tgtEl>
                                          <p:spTgt spid="159"/>
                                        </p:tgtEl>
                                        <p:attrNameLst>
                                          <p:attrName>ppt_h</p:attrName>
                                        </p:attrNameLst>
                                      </p:cBhvr>
                                      <p:tavLst>
                                        <p:tav tm="0">
                                          <p:val>
                                            <p:fltVal val="0"/>
                                          </p:val>
                                        </p:tav>
                                        <p:tav tm="100000">
                                          <p:val>
                                            <p:strVal val="#ppt_h"/>
                                          </p:val>
                                        </p:tav>
                                      </p:tavLst>
                                    </p:anim>
                                  </p:childTnLst>
                                </p:cTn>
                              </p:par>
                              <p:par>
                                <p:cTn id="613" presetID="6" presetClass="exit" presetSubtype="32" fill="hold" grpId="1" nodeType="withEffect">
                                  <p:stCondLst>
                                    <p:cond delay="750"/>
                                  </p:stCondLst>
                                  <p:childTnLst>
                                    <p:animEffect transition="out" filter="circle(out)">
                                      <p:cBhvr>
                                        <p:cTn id="614" dur="1000"/>
                                        <p:tgtEl>
                                          <p:spTgt spid="159"/>
                                        </p:tgtEl>
                                      </p:cBhvr>
                                    </p:animEffect>
                                    <p:set>
                                      <p:cBhvr>
                                        <p:cTn id="615" dur="1" fill="hold">
                                          <p:stCondLst>
                                            <p:cond delay="999"/>
                                          </p:stCondLst>
                                        </p:cTn>
                                        <p:tgtEl>
                                          <p:spTgt spid="159"/>
                                        </p:tgtEl>
                                        <p:attrNameLst>
                                          <p:attrName>style.visibility</p:attrName>
                                        </p:attrNameLst>
                                      </p:cBhvr>
                                      <p:to>
                                        <p:strVal val="hidden"/>
                                      </p:to>
                                    </p:set>
                                  </p:childTnLst>
                                </p:cTn>
                              </p:par>
                              <p:par>
                                <p:cTn id="616" presetID="23" presetClass="entr" presetSubtype="16" fill="hold" grpId="0" nodeType="withEffect">
                                  <p:stCondLst>
                                    <p:cond delay="750"/>
                                  </p:stCondLst>
                                  <p:childTnLst>
                                    <p:set>
                                      <p:cBhvr>
                                        <p:cTn id="617" dur="1" fill="hold">
                                          <p:stCondLst>
                                            <p:cond delay="0"/>
                                          </p:stCondLst>
                                        </p:cTn>
                                        <p:tgtEl>
                                          <p:spTgt spid="160"/>
                                        </p:tgtEl>
                                        <p:attrNameLst>
                                          <p:attrName>style.visibility</p:attrName>
                                        </p:attrNameLst>
                                      </p:cBhvr>
                                      <p:to>
                                        <p:strVal val="visible"/>
                                      </p:to>
                                    </p:set>
                                    <p:anim calcmode="lin" valueType="num">
                                      <p:cBhvr>
                                        <p:cTn id="618" dur="1000" fill="hold"/>
                                        <p:tgtEl>
                                          <p:spTgt spid="160"/>
                                        </p:tgtEl>
                                        <p:attrNameLst>
                                          <p:attrName>ppt_w</p:attrName>
                                        </p:attrNameLst>
                                      </p:cBhvr>
                                      <p:tavLst>
                                        <p:tav tm="0">
                                          <p:val>
                                            <p:fltVal val="0"/>
                                          </p:val>
                                        </p:tav>
                                        <p:tav tm="100000">
                                          <p:val>
                                            <p:strVal val="#ppt_w"/>
                                          </p:val>
                                        </p:tav>
                                      </p:tavLst>
                                    </p:anim>
                                    <p:anim calcmode="lin" valueType="num">
                                      <p:cBhvr>
                                        <p:cTn id="619" dur="1000" fill="hold"/>
                                        <p:tgtEl>
                                          <p:spTgt spid="160"/>
                                        </p:tgtEl>
                                        <p:attrNameLst>
                                          <p:attrName>ppt_h</p:attrName>
                                        </p:attrNameLst>
                                      </p:cBhvr>
                                      <p:tavLst>
                                        <p:tav tm="0">
                                          <p:val>
                                            <p:fltVal val="0"/>
                                          </p:val>
                                        </p:tav>
                                        <p:tav tm="100000">
                                          <p:val>
                                            <p:strVal val="#ppt_h"/>
                                          </p:val>
                                        </p:tav>
                                      </p:tavLst>
                                    </p:anim>
                                  </p:childTnLst>
                                </p:cTn>
                              </p:par>
                              <p:par>
                                <p:cTn id="620" presetID="6" presetClass="exit" presetSubtype="32" fill="hold" grpId="1" nodeType="withEffect">
                                  <p:stCondLst>
                                    <p:cond delay="750"/>
                                  </p:stCondLst>
                                  <p:childTnLst>
                                    <p:animEffect transition="out" filter="circle(out)">
                                      <p:cBhvr>
                                        <p:cTn id="621" dur="1000"/>
                                        <p:tgtEl>
                                          <p:spTgt spid="160"/>
                                        </p:tgtEl>
                                      </p:cBhvr>
                                    </p:animEffect>
                                    <p:set>
                                      <p:cBhvr>
                                        <p:cTn id="622" dur="1" fill="hold">
                                          <p:stCondLst>
                                            <p:cond delay="999"/>
                                          </p:stCondLst>
                                        </p:cTn>
                                        <p:tgtEl>
                                          <p:spTgt spid="160"/>
                                        </p:tgtEl>
                                        <p:attrNameLst>
                                          <p:attrName>style.visibility</p:attrName>
                                        </p:attrNameLst>
                                      </p:cBhvr>
                                      <p:to>
                                        <p:strVal val="hidden"/>
                                      </p:to>
                                    </p:set>
                                  </p:childTnLst>
                                </p:cTn>
                              </p:par>
                              <p:par>
                                <p:cTn id="623" presetID="23" presetClass="entr" presetSubtype="16" fill="hold" grpId="0" nodeType="withEffect">
                                  <p:stCondLst>
                                    <p:cond delay="750"/>
                                  </p:stCondLst>
                                  <p:childTnLst>
                                    <p:set>
                                      <p:cBhvr>
                                        <p:cTn id="624" dur="1" fill="hold">
                                          <p:stCondLst>
                                            <p:cond delay="0"/>
                                          </p:stCondLst>
                                        </p:cTn>
                                        <p:tgtEl>
                                          <p:spTgt spid="161"/>
                                        </p:tgtEl>
                                        <p:attrNameLst>
                                          <p:attrName>style.visibility</p:attrName>
                                        </p:attrNameLst>
                                      </p:cBhvr>
                                      <p:to>
                                        <p:strVal val="visible"/>
                                      </p:to>
                                    </p:set>
                                    <p:anim calcmode="lin" valueType="num">
                                      <p:cBhvr>
                                        <p:cTn id="625" dur="1000" fill="hold"/>
                                        <p:tgtEl>
                                          <p:spTgt spid="161"/>
                                        </p:tgtEl>
                                        <p:attrNameLst>
                                          <p:attrName>ppt_w</p:attrName>
                                        </p:attrNameLst>
                                      </p:cBhvr>
                                      <p:tavLst>
                                        <p:tav tm="0">
                                          <p:val>
                                            <p:fltVal val="0"/>
                                          </p:val>
                                        </p:tav>
                                        <p:tav tm="100000">
                                          <p:val>
                                            <p:strVal val="#ppt_w"/>
                                          </p:val>
                                        </p:tav>
                                      </p:tavLst>
                                    </p:anim>
                                    <p:anim calcmode="lin" valueType="num">
                                      <p:cBhvr>
                                        <p:cTn id="626" dur="1000" fill="hold"/>
                                        <p:tgtEl>
                                          <p:spTgt spid="161"/>
                                        </p:tgtEl>
                                        <p:attrNameLst>
                                          <p:attrName>ppt_h</p:attrName>
                                        </p:attrNameLst>
                                      </p:cBhvr>
                                      <p:tavLst>
                                        <p:tav tm="0">
                                          <p:val>
                                            <p:fltVal val="0"/>
                                          </p:val>
                                        </p:tav>
                                        <p:tav tm="100000">
                                          <p:val>
                                            <p:strVal val="#ppt_h"/>
                                          </p:val>
                                        </p:tav>
                                      </p:tavLst>
                                    </p:anim>
                                  </p:childTnLst>
                                </p:cTn>
                              </p:par>
                              <p:par>
                                <p:cTn id="627" presetID="6" presetClass="exit" presetSubtype="32" fill="hold" grpId="1" nodeType="withEffect">
                                  <p:stCondLst>
                                    <p:cond delay="750"/>
                                  </p:stCondLst>
                                  <p:childTnLst>
                                    <p:animEffect transition="out" filter="circle(out)">
                                      <p:cBhvr>
                                        <p:cTn id="628" dur="1000"/>
                                        <p:tgtEl>
                                          <p:spTgt spid="161"/>
                                        </p:tgtEl>
                                      </p:cBhvr>
                                    </p:animEffect>
                                    <p:set>
                                      <p:cBhvr>
                                        <p:cTn id="629" dur="1" fill="hold">
                                          <p:stCondLst>
                                            <p:cond delay="999"/>
                                          </p:stCondLst>
                                        </p:cTn>
                                        <p:tgtEl>
                                          <p:spTgt spid="161"/>
                                        </p:tgtEl>
                                        <p:attrNameLst>
                                          <p:attrName>style.visibility</p:attrName>
                                        </p:attrNameLst>
                                      </p:cBhvr>
                                      <p:to>
                                        <p:strVal val="hidden"/>
                                      </p:to>
                                    </p:set>
                                  </p:childTnLst>
                                </p:cTn>
                              </p:par>
                              <p:par>
                                <p:cTn id="630" presetID="23" presetClass="entr" presetSubtype="16" fill="hold" grpId="0" nodeType="withEffect">
                                  <p:stCondLst>
                                    <p:cond delay="750"/>
                                  </p:stCondLst>
                                  <p:childTnLst>
                                    <p:set>
                                      <p:cBhvr>
                                        <p:cTn id="631" dur="1" fill="hold">
                                          <p:stCondLst>
                                            <p:cond delay="0"/>
                                          </p:stCondLst>
                                        </p:cTn>
                                        <p:tgtEl>
                                          <p:spTgt spid="162"/>
                                        </p:tgtEl>
                                        <p:attrNameLst>
                                          <p:attrName>style.visibility</p:attrName>
                                        </p:attrNameLst>
                                      </p:cBhvr>
                                      <p:to>
                                        <p:strVal val="visible"/>
                                      </p:to>
                                    </p:set>
                                    <p:anim calcmode="lin" valueType="num">
                                      <p:cBhvr>
                                        <p:cTn id="632" dur="1000" fill="hold"/>
                                        <p:tgtEl>
                                          <p:spTgt spid="162"/>
                                        </p:tgtEl>
                                        <p:attrNameLst>
                                          <p:attrName>ppt_w</p:attrName>
                                        </p:attrNameLst>
                                      </p:cBhvr>
                                      <p:tavLst>
                                        <p:tav tm="0">
                                          <p:val>
                                            <p:fltVal val="0"/>
                                          </p:val>
                                        </p:tav>
                                        <p:tav tm="100000">
                                          <p:val>
                                            <p:strVal val="#ppt_w"/>
                                          </p:val>
                                        </p:tav>
                                      </p:tavLst>
                                    </p:anim>
                                    <p:anim calcmode="lin" valueType="num">
                                      <p:cBhvr>
                                        <p:cTn id="633" dur="1000" fill="hold"/>
                                        <p:tgtEl>
                                          <p:spTgt spid="162"/>
                                        </p:tgtEl>
                                        <p:attrNameLst>
                                          <p:attrName>ppt_h</p:attrName>
                                        </p:attrNameLst>
                                      </p:cBhvr>
                                      <p:tavLst>
                                        <p:tav tm="0">
                                          <p:val>
                                            <p:fltVal val="0"/>
                                          </p:val>
                                        </p:tav>
                                        <p:tav tm="100000">
                                          <p:val>
                                            <p:strVal val="#ppt_h"/>
                                          </p:val>
                                        </p:tav>
                                      </p:tavLst>
                                    </p:anim>
                                  </p:childTnLst>
                                </p:cTn>
                              </p:par>
                              <p:par>
                                <p:cTn id="634" presetID="6" presetClass="exit" presetSubtype="32" fill="hold" grpId="1" nodeType="withEffect">
                                  <p:stCondLst>
                                    <p:cond delay="750"/>
                                  </p:stCondLst>
                                  <p:childTnLst>
                                    <p:animEffect transition="out" filter="circle(out)">
                                      <p:cBhvr>
                                        <p:cTn id="635" dur="1000"/>
                                        <p:tgtEl>
                                          <p:spTgt spid="162"/>
                                        </p:tgtEl>
                                      </p:cBhvr>
                                    </p:animEffect>
                                    <p:set>
                                      <p:cBhvr>
                                        <p:cTn id="636" dur="1" fill="hold">
                                          <p:stCondLst>
                                            <p:cond delay="999"/>
                                          </p:stCondLst>
                                        </p:cTn>
                                        <p:tgtEl>
                                          <p:spTgt spid="162"/>
                                        </p:tgtEl>
                                        <p:attrNameLst>
                                          <p:attrName>style.visibility</p:attrName>
                                        </p:attrNameLst>
                                      </p:cBhvr>
                                      <p:to>
                                        <p:strVal val="hidden"/>
                                      </p:to>
                                    </p:set>
                                  </p:childTnLst>
                                </p:cTn>
                              </p:par>
                              <p:par>
                                <p:cTn id="637" presetID="23" presetClass="entr" presetSubtype="16" fill="hold" grpId="0" nodeType="withEffect">
                                  <p:stCondLst>
                                    <p:cond delay="1050"/>
                                  </p:stCondLst>
                                  <p:childTnLst>
                                    <p:set>
                                      <p:cBhvr>
                                        <p:cTn id="638" dur="1" fill="hold">
                                          <p:stCondLst>
                                            <p:cond delay="0"/>
                                          </p:stCondLst>
                                        </p:cTn>
                                        <p:tgtEl>
                                          <p:spTgt spid="163"/>
                                        </p:tgtEl>
                                        <p:attrNameLst>
                                          <p:attrName>style.visibility</p:attrName>
                                        </p:attrNameLst>
                                      </p:cBhvr>
                                      <p:to>
                                        <p:strVal val="visible"/>
                                      </p:to>
                                    </p:set>
                                    <p:anim calcmode="lin" valueType="num">
                                      <p:cBhvr>
                                        <p:cTn id="639" dur="1000" fill="hold"/>
                                        <p:tgtEl>
                                          <p:spTgt spid="163"/>
                                        </p:tgtEl>
                                        <p:attrNameLst>
                                          <p:attrName>ppt_w</p:attrName>
                                        </p:attrNameLst>
                                      </p:cBhvr>
                                      <p:tavLst>
                                        <p:tav tm="0">
                                          <p:val>
                                            <p:fltVal val="0"/>
                                          </p:val>
                                        </p:tav>
                                        <p:tav tm="100000">
                                          <p:val>
                                            <p:strVal val="#ppt_w"/>
                                          </p:val>
                                        </p:tav>
                                      </p:tavLst>
                                    </p:anim>
                                    <p:anim calcmode="lin" valueType="num">
                                      <p:cBhvr>
                                        <p:cTn id="640" dur="1000" fill="hold"/>
                                        <p:tgtEl>
                                          <p:spTgt spid="163"/>
                                        </p:tgtEl>
                                        <p:attrNameLst>
                                          <p:attrName>ppt_h</p:attrName>
                                        </p:attrNameLst>
                                      </p:cBhvr>
                                      <p:tavLst>
                                        <p:tav tm="0">
                                          <p:val>
                                            <p:fltVal val="0"/>
                                          </p:val>
                                        </p:tav>
                                        <p:tav tm="100000">
                                          <p:val>
                                            <p:strVal val="#ppt_h"/>
                                          </p:val>
                                        </p:tav>
                                      </p:tavLst>
                                    </p:anim>
                                  </p:childTnLst>
                                </p:cTn>
                              </p:par>
                              <p:par>
                                <p:cTn id="641" presetID="6" presetClass="exit" presetSubtype="32" fill="hold" grpId="1" nodeType="withEffect">
                                  <p:stCondLst>
                                    <p:cond delay="1050"/>
                                  </p:stCondLst>
                                  <p:childTnLst>
                                    <p:animEffect transition="out" filter="circle(out)">
                                      <p:cBhvr>
                                        <p:cTn id="642" dur="1000"/>
                                        <p:tgtEl>
                                          <p:spTgt spid="163"/>
                                        </p:tgtEl>
                                      </p:cBhvr>
                                    </p:animEffect>
                                    <p:set>
                                      <p:cBhvr>
                                        <p:cTn id="643" dur="1" fill="hold">
                                          <p:stCondLst>
                                            <p:cond delay="999"/>
                                          </p:stCondLst>
                                        </p:cTn>
                                        <p:tgtEl>
                                          <p:spTgt spid="163"/>
                                        </p:tgtEl>
                                        <p:attrNameLst>
                                          <p:attrName>style.visibility</p:attrName>
                                        </p:attrNameLst>
                                      </p:cBhvr>
                                      <p:to>
                                        <p:strVal val="hidden"/>
                                      </p:to>
                                    </p:set>
                                  </p:childTnLst>
                                </p:cTn>
                              </p:par>
                              <p:par>
                                <p:cTn id="644" presetID="23" presetClass="entr" presetSubtype="16" fill="hold" grpId="0" nodeType="withEffect">
                                  <p:stCondLst>
                                    <p:cond delay="1050"/>
                                  </p:stCondLst>
                                  <p:childTnLst>
                                    <p:set>
                                      <p:cBhvr>
                                        <p:cTn id="645" dur="1" fill="hold">
                                          <p:stCondLst>
                                            <p:cond delay="0"/>
                                          </p:stCondLst>
                                        </p:cTn>
                                        <p:tgtEl>
                                          <p:spTgt spid="164"/>
                                        </p:tgtEl>
                                        <p:attrNameLst>
                                          <p:attrName>style.visibility</p:attrName>
                                        </p:attrNameLst>
                                      </p:cBhvr>
                                      <p:to>
                                        <p:strVal val="visible"/>
                                      </p:to>
                                    </p:set>
                                    <p:anim calcmode="lin" valueType="num">
                                      <p:cBhvr>
                                        <p:cTn id="646" dur="1000" fill="hold"/>
                                        <p:tgtEl>
                                          <p:spTgt spid="164"/>
                                        </p:tgtEl>
                                        <p:attrNameLst>
                                          <p:attrName>ppt_w</p:attrName>
                                        </p:attrNameLst>
                                      </p:cBhvr>
                                      <p:tavLst>
                                        <p:tav tm="0">
                                          <p:val>
                                            <p:fltVal val="0"/>
                                          </p:val>
                                        </p:tav>
                                        <p:tav tm="100000">
                                          <p:val>
                                            <p:strVal val="#ppt_w"/>
                                          </p:val>
                                        </p:tav>
                                      </p:tavLst>
                                    </p:anim>
                                    <p:anim calcmode="lin" valueType="num">
                                      <p:cBhvr>
                                        <p:cTn id="647" dur="1000" fill="hold"/>
                                        <p:tgtEl>
                                          <p:spTgt spid="164"/>
                                        </p:tgtEl>
                                        <p:attrNameLst>
                                          <p:attrName>ppt_h</p:attrName>
                                        </p:attrNameLst>
                                      </p:cBhvr>
                                      <p:tavLst>
                                        <p:tav tm="0">
                                          <p:val>
                                            <p:fltVal val="0"/>
                                          </p:val>
                                        </p:tav>
                                        <p:tav tm="100000">
                                          <p:val>
                                            <p:strVal val="#ppt_h"/>
                                          </p:val>
                                        </p:tav>
                                      </p:tavLst>
                                    </p:anim>
                                  </p:childTnLst>
                                </p:cTn>
                              </p:par>
                              <p:par>
                                <p:cTn id="648" presetID="6" presetClass="exit" presetSubtype="32" fill="hold" grpId="1" nodeType="withEffect">
                                  <p:stCondLst>
                                    <p:cond delay="1050"/>
                                  </p:stCondLst>
                                  <p:childTnLst>
                                    <p:animEffect transition="out" filter="circle(out)">
                                      <p:cBhvr>
                                        <p:cTn id="649" dur="1000"/>
                                        <p:tgtEl>
                                          <p:spTgt spid="164"/>
                                        </p:tgtEl>
                                      </p:cBhvr>
                                    </p:animEffect>
                                    <p:set>
                                      <p:cBhvr>
                                        <p:cTn id="650" dur="1" fill="hold">
                                          <p:stCondLst>
                                            <p:cond delay="999"/>
                                          </p:stCondLst>
                                        </p:cTn>
                                        <p:tgtEl>
                                          <p:spTgt spid="164"/>
                                        </p:tgtEl>
                                        <p:attrNameLst>
                                          <p:attrName>style.visibility</p:attrName>
                                        </p:attrNameLst>
                                      </p:cBhvr>
                                      <p:to>
                                        <p:strVal val="hidden"/>
                                      </p:to>
                                    </p:set>
                                  </p:childTnLst>
                                </p:cTn>
                              </p:par>
                              <p:par>
                                <p:cTn id="651" presetID="23" presetClass="entr" presetSubtype="16" fill="hold" grpId="0" nodeType="withEffect">
                                  <p:stCondLst>
                                    <p:cond delay="750"/>
                                  </p:stCondLst>
                                  <p:childTnLst>
                                    <p:set>
                                      <p:cBhvr>
                                        <p:cTn id="652" dur="1" fill="hold">
                                          <p:stCondLst>
                                            <p:cond delay="0"/>
                                          </p:stCondLst>
                                        </p:cTn>
                                        <p:tgtEl>
                                          <p:spTgt spid="165"/>
                                        </p:tgtEl>
                                        <p:attrNameLst>
                                          <p:attrName>style.visibility</p:attrName>
                                        </p:attrNameLst>
                                      </p:cBhvr>
                                      <p:to>
                                        <p:strVal val="visible"/>
                                      </p:to>
                                    </p:set>
                                    <p:anim calcmode="lin" valueType="num">
                                      <p:cBhvr>
                                        <p:cTn id="653" dur="1000" fill="hold"/>
                                        <p:tgtEl>
                                          <p:spTgt spid="165"/>
                                        </p:tgtEl>
                                        <p:attrNameLst>
                                          <p:attrName>ppt_w</p:attrName>
                                        </p:attrNameLst>
                                      </p:cBhvr>
                                      <p:tavLst>
                                        <p:tav tm="0">
                                          <p:val>
                                            <p:fltVal val="0"/>
                                          </p:val>
                                        </p:tav>
                                        <p:tav tm="100000">
                                          <p:val>
                                            <p:strVal val="#ppt_w"/>
                                          </p:val>
                                        </p:tav>
                                      </p:tavLst>
                                    </p:anim>
                                    <p:anim calcmode="lin" valueType="num">
                                      <p:cBhvr>
                                        <p:cTn id="654" dur="1000" fill="hold"/>
                                        <p:tgtEl>
                                          <p:spTgt spid="165"/>
                                        </p:tgtEl>
                                        <p:attrNameLst>
                                          <p:attrName>ppt_h</p:attrName>
                                        </p:attrNameLst>
                                      </p:cBhvr>
                                      <p:tavLst>
                                        <p:tav tm="0">
                                          <p:val>
                                            <p:fltVal val="0"/>
                                          </p:val>
                                        </p:tav>
                                        <p:tav tm="100000">
                                          <p:val>
                                            <p:strVal val="#ppt_h"/>
                                          </p:val>
                                        </p:tav>
                                      </p:tavLst>
                                    </p:anim>
                                  </p:childTnLst>
                                </p:cTn>
                              </p:par>
                              <p:par>
                                <p:cTn id="655" presetID="6" presetClass="exit" presetSubtype="32" fill="hold" grpId="1" nodeType="withEffect">
                                  <p:stCondLst>
                                    <p:cond delay="750"/>
                                  </p:stCondLst>
                                  <p:childTnLst>
                                    <p:animEffect transition="out" filter="circle(out)">
                                      <p:cBhvr>
                                        <p:cTn id="656" dur="1000"/>
                                        <p:tgtEl>
                                          <p:spTgt spid="165"/>
                                        </p:tgtEl>
                                      </p:cBhvr>
                                    </p:animEffect>
                                    <p:set>
                                      <p:cBhvr>
                                        <p:cTn id="657" dur="1" fill="hold">
                                          <p:stCondLst>
                                            <p:cond delay="999"/>
                                          </p:stCondLst>
                                        </p:cTn>
                                        <p:tgtEl>
                                          <p:spTgt spid="165"/>
                                        </p:tgtEl>
                                        <p:attrNameLst>
                                          <p:attrName>style.visibility</p:attrName>
                                        </p:attrNameLst>
                                      </p:cBhvr>
                                      <p:to>
                                        <p:strVal val="hidden"/>
                                      </p:to>
                                    </p:set>
                                  </p:childTnLst>
                                </p:cTn>
                              </p:par>
                              <p:par>
                                <p:cTn id="658" presetID="23" presetClass="entr" presetSubtype="16" fill="hold" grpId="0" nodeType="withEffect">
                                  <p:stCondLst>
                                    <p:cond delay="750"/>
                                  </p:stCondLst>
                                  <p:childTnLst>
                                    <p:set>
                                      <p:cBhvr>
                                        <p:cTn id="659" dur="1" fill="hold">
                                          <p:stCondLst>
                                            <p:cond delay="0"/>
                                          </p:stCondLst>
                                        </p:cTn>
                                        <p:tgtEl>
                                          <p:spTgt spid="166"/>
                                        </p:tgtEl>
                                        <p:attrNameLst>
                                          <p:attrName>style.visibility</p:attrName>
                                        </p:attrNameLst>
                                      </p:cBhvr>
                                      <p:to>
                                        <p:strVal val="visible"/>
                                      </p:to>
                                    </p:set>
                                    <p:anim calcmode="lin" valueType="num">
                                      <p:cBhvr>
                                        <p:cTn id="660" dur="1000" fill="hold"/>
                                        <p:tgtEl>
                                          <p:spTgt spid="166"/>
                                        </p:tgtEl>
                                        <p:attrNameLst>
                                          <p:attrName>ppt_w</p:attrName>
                                        </p:attrNameLst>
                                      </p:cBhvr>
                                      <p:tavLst>
                                        <p:tav tm="0">
                                          <p:val>
                                            <p:fltVal val="0"/>
                                          </p:val>
                                        </p:tav>
                                        <p:tav tm="100000">
                                          <p:val>
                                            <p:strVal val="#ppt_w"/>
                                          </p:val>
                                        </p:tav>
                                      </p:tavLst>
                                    </p:anim>
                                    <p:anim calcmode="lin" valueType="num">
                                      <p:cBhvr>
                                        <p:cTn id="661" dur="1000" fill="hold"/>
                                        <p:tgtEl>
                                          <p:spTgt spid="166"/>
                                        </p:tgtEl>
                                        <p:attrNameLst>
                                          <p:attrName>ppt_h</p:attrName>
                                        </p:attrNameLst>
                                      </p:cBhvr>
                                      <p:tavLst>
                                        <p:tav tm="0">
                                          <p:val>
                                            <p:fltVal val="0"/>
                                          </p:val>
                                        </p:tav>
                                        <p:tav tm="100000">
                                          <p:val>
                                            <p:strVal val="#ppt_h"/>
                                          </p:val>
                                        </p:tav>
                                      </p:tavLst>
                                    </p:anim>
                                  </p:childTnLst>
                                </p:cTn>
                              </p:par>
                              <p:par>
                                <p:cTn id="662" presetID="6" presetClass="exit" presetSubtype="32" fill="hold" grpId="1" nodeType="withEffect">
                                  <p:stCondLst>
                                    <p:cond delay="750"/>
                                  </p:stCondLst>
                                  <p:childTnLst>
                                    <p:animEffect transition="out" filter="circle(out)">
                                      <p:cBhvr>
                                        <p:cTn id="663" dur="1000"/>
                                        <p:tgtEl>
                                          <p:spTgt spid="166"/>
                                        </p:tgtEl>
                                      </p:cBhvr>
                                    </p:animEffect>
                                    <p:set>
                                      <p:cBhvr>
                                        <p:cTn id="664" dur="1" fill="hold">
                                          <p:stCondLst>
                                            <p:cond delay="999"/>
                                          </p:stCondLst>
                                        </p:cTn>
                                        <p:tgtEl>
                                          <p:spTgt spid="166"/>
                                        </p:tgtEl>
                                        <p:attrNameLst>
                                          <p:attrName>style.visibility</p:attrName>
                                        </p:attrNameLst>
                                      </p:cBhvr>
                                      <p:to>
                                        <p:strVal val="hidden"/>
                                      </p:to>
                                    </p:set>
                                  </p:childTnLst>
                                </p:cTn>
                              </p:par>
                              <p:par>
                                <p:cTn id="665" presetID="23" presetClass="entr" presetSubtype="16" fill="hold" grpId="0" nodeType="withEffect">
                                  <p:stCondLst>
                                    <p:cond delay="1050"/>
                                  </p:stCondLst>
                                  <p:childTnLst>
                                    <p:set>
                                      <p:cBhvr>
                                        <p:cTn id="666" dur="1" fill="hold">
                                          <p:stCondLst>
                                            <p:cond delay="0"/>
                                          </p:stCondLst>
                                        </p:cTn>
                                        <p:tgtEl>
                                          <p:spTgt spid="167"/>
                                        </p:tgtEl>
                                        <p:attrNameLst>
                                          <p:attrName>style.visibility</p:attrName>
                                        </p:attrNameLst>
                                      </p:cBhvr>
                                      <p:to>
                                        <p:strVal val="visible"/>
                                      </p:to>
                                    </p:set>
                                    <p:anim calcmode="lin" valueType="num">
                                      <p:cBhvr>
                                        <p:cTn id="667" dur="1000" fill="hold"/>
                                        <p:tgtEl>
                                          <p:spTgt spid="167"/>
                                        </p:tgtEl>
                                        <p:attrNameLst>
                                          <p:attrName>ppt_w</p:attrName>
                                        </p:attrNameLst>
                                      </p:cBhvr>
                                      <p:tavLst>
                                        <p:tav tm="0">
                                          <p:val>
                                            <p:fltVal val="0"/>
                                          </p:val>
                                        </p:tav>
                                        <p:tav tm="100000">
                                          <p:val>
                                            <p:strVal val="#ppt_w"/>
                                          </p:val>
                                        </p:tav>
                                      </p:tavLst>
                                    </p:anim>
                                    <p:anim calcmode="lin" valueType="num">
                                      <p:cBhvr>
                                        <p:cTn id="668" dur="1000" fill="hold"/>
                                        <p:tgtEl>
                                          <p:spTgt spid="167"/>
                                        </p:tgtEl>
                                        <p:attrNameLst>
                                          <p:attrName>ppt_h</p:attrName>
                                        </p:attrNameLst>
                                      </p:cBhvr>
                                      <p:tavLst>
                                        <p:tav tm="0">
                                          <p:val>
                                            <p:fltVal val="0"/>
                                          </p:val>
                                        </p:tav>
                                        <p:tav tm="100000">
                                          <p:val>
                                            <p:strVal val="#ppt_h"/>
                                          </p:val>
                                        </p:tav>
                                      </p:tavLst>
                                    </p:anim>
                                  </p:childTnLst>
                                </p:cTn>
                              </p:par>
                              <p:par>
                                <p:cTn id="669" presetID="6" presetClass="exit" presetSubtype="32" fill="hold" grpId="1" nodeType="withEffect">
                                  <p:stCondLst>
                                    <p:cond delay="1050"/>
                                  </p:stCondLst>
                                  <p:childTnLst>
                                    <p:animEffect transition="out" filter="circle(out)">
                                      <p:cBhvr>
                                        <p:cTn id="670" dur="1000"/>
                                        <p:tgtEl>
                                          <p:spTgt spid="167"/>
                                        </p:tgtEl>
                                      </p:cBhvr>
                                    </p:animEffect>
                                    <p:set>
                                      <p:cBhvr>
                                        <p:cTn id="671" dur="1" fill="hold">
                                          <p:stCondLst>
                                            <p:cond delay="999"/>
                                          </p:stCondLst>
                                        </p:cTn>
                                        <p:tgtEl>
                                          <p:spTgt spid="167"/>
                                        </p:tgtEl>
                                        <p:attrNameLst>
                                          <p:attrName>style.visibility</p:attrName>
                                        </p:attrNameLst>
                                      </p:cBhvr>
                                      <p:to>
                                        <p:strVal val="hidden"/>
                                      </p:to>
                                    </p:set>
                                  </p:childTnLst>
                                </p:cTn>
                              </p:par>
                              <p:par>
                                <p:cTn id="672" presetID="23" presetClass="entr" presetSubtype="16" fill="hold" grpId="0" nodeType="withEffect">
                                  <p:stCondLst>
                                    <p:cond delay="750"/>
                                  </p:stCondLst>
                                  <p:childTnLst>
                                    <p:set>
                                      <p:cBhvr>
                                        <p:cTn id="673" dur="1" fill="hold">
                                          <p:stCondLst>
                                            <p:cond delay="0"/>
                                          </p:stCondLst>
                                        </p:cTn>
                                        <p:tgtEl>
                                          <p:spTgt spid="168"/>
                                        </p:tgtEl>
                                        <p:attrNameLst>
                                          <p:attrName>style.visibility</p:attrName>
                                        </p:attrNameLst>
                                      </p:cBhvr>
                                      <p:to>
                                        <p:strVal val="visible"/>
                                      </p:to>
                                    </p:set>
                                    <p:anim calcmode="lin" valueType="num">
                                      <p:cBhvr>
                                        <p:cTn id="674" dur="1000" fill="hold"/>
                                        <p:tgtEl>
                                          <p:spTgt spid="168"/>
                                        </p:tgtEl>
                                        <p:attrNameLst>
                                          <p:attrName>ppt_w</p:attrName>
                                        </p:attrNameLst>
                                      </p:cBhvr>
                                      <p:tavLst>
                                        <p:tav tm="0">
                                          <p:val>
                                            <p:fltVal val="0"/>
                                          </p:val>
                                        </p:tav>
                                        <p:tav tm="100000">
                                          <p:val>
                                            <p:strVal val="#ppt_w"/>
                                          </p:val>
                                        </p:tav>
                                      </p:tavLst>
                                    </p:anim>
                                    <p:anim calcmode="lin" valueType="num">
                                      <p:cBhvr>
                                        <p:cTn id="675" dur="1000" fill="hold"/>
                                        <p:tgtEl>
                                          <p:spTgt spid="168"/>
                                        </p:tgtEl>
                                        <p:attrNameLst>
                                          <p:attrName>ppt_h</p:attrName>
                                        </p:attrNameLst>
                                      </p:cBhvr>
                                      <p:tavLst>
                                        <p:tav tm="0">
                                          <p:val>
                                            <p:fltVal val="0"/>
                                          </p:val>
                                        </p:tav>
                                        <p:tav tm="100000">
                                          <p:val>
                                            <p:strVal val="#ppt_h"/>
                                          </p:val>
                                        </p:tav>
                                      </p:tavLst>
                                    </p:anim>
                                  </p:childTnLst>
                                </p:cTn>
                              </p:par>
                              <p:par>
                                <p:cTn id="676" presetID="6" presetClass="exit" presetSubtype="32" fill="hold" grpId="1" nodeType="withEffect">
                                  <p:stCondLst>
                                    <p:cond delay="750"/>
                                  </p:stCondLst>
                                  <p:childTnLst>
                                    <p:animEffect transition="out" filter="circle(out)">
                                      <p:cBhvr>
                                        <p:cTn id="677" dur="1000"/>
                                        <p:tgtEl>
                                          <p:spTgt spid="168"/>
                                        </p:tgtEl>
                                      </p:cBhvr>
                                    </p:animEffect>
                                    <p:set>
                                      <p:cBhvr>
                                        <p:cTn id="678" dur="1" fill="hold">
                                          <p:stCondLst>
                                            <p:cond delay="999"/>
                                          </p:stCondLst>
                                        </p:cTn>
                                        <p:tgtEl>
                                          <p:spTgt spid="168"/>
                                        </p:tgtEl>
                                        <p:attrNameLst>
                                          <p:attrName>style.visibility</p:attrName>
                                        </p:attrNameLst>
                                      </p:cBhvr>
                                      <p:to>
                                        <p:strVal val="hidden"/>
                                      </p:to>
                                    </p:set>
                                  </p:childTnLst>
                                </p:cTn>
                              </p:par>
                              <p:par>
                                <p:cTn id="679" presetID="23" presetClass="entr" presetSubtype="16" fill="hold" grpId="0" nodeType="withEffect">
                                  <p:stCondLst>
                                    <p:cond delay="750"/>
                                  </p:stCondLst>
                                  <p:childTnLst>
                                    <p:set>
                                      <p:cBhvr>
                                        <p:cTn id="680" dur="1" fill="hold">
                                          <p:stCondLst>
                                            <p:cond delay="0"/>
                                          </p:stCondLst>
                                        </p:cTn>
                                        <p:tgtEl>
                                          <p:spTgt spid="169"/>
                                        </p:tgtEl>
                                        <p:attrNameLst>
                                          <p:attrName>style.visibility</p:attrName>
                                        </p:attrNameLst>
                                      </p:cBhvr>
                                      <p:to>
                                        <p:strVal val="visible"/>
                                      </p:to>
                                    </p:set>
                                    <p:anim calcmode="lin" valueType="num">
                                      <p:cBhvr>
                                        <p:cTn id="681" dur="1000" fill="hold"/>
                                        <p:tgtEl>
                                          <p:spTgt spid="169"/>
                                        </p:tgtEl>
                                        <p:attrNameLst>
                                          <p:attrName>ppt_w</p:attrName>
                                        </p:attrNameLst>
                                      </p:cBhvr>
                                      <p:tavLst>
                                        <p:tav tm="0">
                                          <p:val>
                                            <p:fltVal val="0"/>
                                          </p:val>
                                        </p:tav>
                                        <p:tav tm="100000">
                                          <p:val>
                                            <p:strVal val="#ppt_w"/>
                                          </p:val>
                                        </p:tav>
                                      </p:tavLst>
                                    </p:anim>
                                    <p:anim calcmode="lin" valueType="num">
                                      <p:cBhvr>
                                        <p:cTn id="682" dur="1000" fill="hold"/>
                                        <p:tgtEl>
                                          <p:spTgt spid="169"/>
                                        </p:tgtEl>
                                        <p:attrNameLst>
                                          <p:attrName>ppt_h</p:attrName>
                                        </p:attrNameLst>
                                      </p:cBhvr>
                                      <p:tavLst>
                                        <p:tav tm="0">
                                          <p:val>
                                            <p:fltVal val="0"/>
                                          </p:val>
                                        </p:tav>
                                        <p:tav tm="100000">
                                          <p:val>
                                            <p:strVal val="#ppt_h"/>
                                          </p:val>
                                        </p:tav>
                                      </p:tavLst>
                                    </p:anim>
                                  </p:childTnLst>
                                </p:cTn>
                              </p:par>
                              <p:par>
                                <p:cTn id="683" presetID="6" presetClass="exit" presetSubtype="32" fill="hold" grpId="1" nodeType="withEffect">
                                  <p:stCondLst>
                                    <p:cond delay="750"/>
                                  </p:stCondLst>
                                  <p:childTnLst>
                                    <p:animEffect transition="out" filter="circle(out)">
                                      <p:cBhvr>
                                        <p:cTn id="684" dur="1000"/>
                                        <p:tgtEl>
                                          <p:spTgt spid="169"/>
                                        </p:tgtEl>
                                      </p:cBhvr>
                                    </p:animEffect>
                                    <p:set>
                                      <p:cBhvr>
                                        <p:cTn id="685" dur="1" fill="hold">
                                          <p:stCondLst>
                                            <p:cond delay="999"/>
                                          </p:stCondLst>
                                        </p:cTn>
                                        <p:tgtEl>
                                          <p:spTgt spid="169"/>
                                        </p:tgtEl>
                                        <p:attrNameLst>
                                          <p:attrName>style.visibility</p:attrName>
                                        </p:attrNameLst>
                                      </p:cBhvr>
                                      <p:to>
                                        <p:strVal val="hidden"/>
                                      </p:to>
                                    </p:set>
                                  </p:childTnLst>
                                </p:cTn>
                              </p:par>
                              <p:par>
                                <p:cTn id="686" presetID="23" presetClass="entr" presetSubtype="16" fill="hold" grpId="0" nodeType="withEffect">
                                  <p:stCondLst>
                                    <p:cond delay="1050"/>
                                  </p:stCondLst>
                                  <p:childTnLst>
                                    <p:set>
                                      <p:cBhvr>
                                        <p:cTn id="687" dur="1" fill="hold">
                                          <p:stCondLst>
                                            <p:cond delay="0"/>
                                          </p:stCondLst>
                                        </p:cTn>
                                        <p:tgtEl>
                                          <p:spTgt spid="170"/>
                                        </p:tgtEl>
                                        <p:attrNameLst>
                                          <p:attrName>style.visibility</p:attrName>
                                        </p:attrNameLst>
                                      </p:cBhvr>
                                      <p:to>
                                        <p:strVal val="visible"/>
                                      </p:to>
                                    </p:set>
                                    <p:anim calcmode="lin" valueType="num">
                                      <p:cBhvr>
                                        <p:cTn id="688" dur="1000" fill="hold"/>
                                        <p:tgtEl>
                                          <p:spTgt spid="170"/>
                                        </p:tgtEl>
                                        <p:attrNameLst>
                                          <p:attrName>ppt_w</p:attrName>
                                        </p:attrNameLst>
                                      </p:cBhvr>
                                      <p:tavLst>
                                        <p:tav tm="0">
                                          <p:val>
                                            <p:fltVal val="0"/>
                                          </p:val>
                                        </p:tav>
                                        <p:tav tm="100000">
                                          <p:val>
                                            <p:strVal val="#ppt_w"/>
                                          </p:val>
                                        </p:tav>
                                      </p:tavLst>
                                    </p:anim>
                                    <p:anim calcmode="lin" valueType="num">
                                      <p:cBhvr>
                                        <p:cTn id="689" dur="1000" fill="hold"/>
                                        <p:tgtEl>
                                          <p:spTgt spid="170"/>
                                        </p:tgtEl>
                                        <p:attrNameLst>
                                          <p:attrName>ppt_h</p:attrName>
                                        </p:attrNameLst>
                                      </p:cBhvr>
                                      <p:tavLst>
                                        <p:tav tm="0">
                                          <p:val>
                                            <p:fltVal val="0"/>
                                          </p:val>
                                        </p:tav>
                                        <p:tav tm="100000">
                                          <p:val>
                                            <p:strVal val="#ppt_h"/>
                                          </p:val>
                                        </p:tav>
                                      </p:tavLst>
                                    </p:anim>
                                  </p:childTnLst>
                                </p:cTn>
                              </p:par>
                              <p:par>
                                <p:cTn id="690" presetID="6" presetClass="exit" presetSubtype="32" fill="hold" grpId="1" nodeType="withEffect">
                                  <p:stCondLst>
                                    <p:cond delay="1050"/>
                                  </p:stCondLst>
                                  <p:childTnLst>
                                    <p:animEffect transition="out" filter="circle(out)">
                                      <p:cBhvr>
                                        <p:cTn id="691" dur="1000"/>
                                        <p:tgtEl>
                                          <p:spTgt spid="170"/>
                                        </p:tgtEl>
                                      </p:cBhvr>
                                    </p:animEffect>
                                    <p:set>
                                      <p:cBhvr>
                                        <p:cTn id="692" dur="1" fill="hold">
                                          <p:stCondLst>
                                            <p:cond delay="999"/>
                                          </p:stCondLst>
                                        </p:cTn>
                                        <p:tgtEl>
                                          <p:spTgt spid="170"/>
                                        </p:tgtEl>
                                        <p:attrNameLst>
                                          <p:attrName>style.visibility</p:attrName>
                                        </p:attrNameLst>
                                      </p:cBhvr>
                                      <p:to>
                                        <p:strVal val="hidden"/>
                                      </p:to>
                                    </p:set>
                                  </p:childTnLst>
                                </p:cTn>
                              </p:par>
                              <p:par>
                                <p:cTn id="693" presetID="23" presetClass="entr" presetSubtype="16" fill="hold" grpId="0" nodeType="withEffect">
                                  <p:stCondLst>
                                    <p:cond delay="750"/>
                                  </p:stCondLst>
                                  <p:childTnLst>
                                    <p:set>
                                      <p:cBhvr>
                                        <p:cTn id="694" dur="1" fill="hold">
                                          <p:stCondLst>
                                            <p:cond delay="0"/>
                                          </p:stCondLst>
                                        </p:cTn>
                                        <p:tgtEl>
                                          <p:spTgt spid="171"/>
                                        </p:tgtEl>
                                        <p:attrNameLst>
                                          <p:attrName>style.visibility</p:attrName>
                                        </p:attrNameLst>
                                      </p:cBhvr>
                                      <p:to>
                                        <p:strVal val="visible"/>
                                      </p:to>
                                    </p:set>
                                    <p:anim calcmode="lin" valueType="num">
                                      <p:cBhvr>
                                        <p:cTn id="695" dur="1000" fill="hold"/>
                                        <p:tgtEl>
                                          <p:spTgt spid="171"/>
                                        </p:tgtEl>
                                        <p:attrNameLst>
                                          <p:attrName>ppt_w</p:attrName>
                                        </p:attrNameLst>
                                      </p:cBhvr>
                                      <p:tavLst>
                                        <p:tav tm="0">
                                          <p:val>
                                            <p:fltVal val="0"/>
                                          </p:val>
                                        </p:tav>
                                        <p:tav tm="100000">
                                          <p:val>
                                            <p:strVal val="#ppt_w"/>
                                          </p:val>
                                        </p:tav>
                                      </p:tavLst>
                                    </p:anim>
                                    <p:anim calcmode="lin" valueType="num">
                                      <p:cBhvr>
                                        <p:cTn id="696" dur="1000" fill="hold"/>
                                        <p:tgtEl>
                                          <p:spTgt spid="171"/>
                                        </p:tgtEl>
                                        <p:attrNameLst>
                                          <p:attrName>ppt_h</p:attrName>
                                        </p:attrNameLst>
                                      </p:cBhvr>
                                      <p:tavLst>
                                        <p:tav tm="0">
                                          <p:val>
                                            <p:fltVal val="0"/>
                                          </p:val>
                                        </p:tav>
                                        <p:tav tm="100000">
                                          <p:val>
                                            <p:strVal val="#ppt_h"/>
                                          </p:val>
                                        </p:tav>
                                      </p:tavLst>
                                    </p:anim>
                                  </p:childTnLst>
                                </p:cTn>
                              </p:par>
                              <p:par>
                                <p:cTn id="697" presetID="6" presetClass="exit" presetSubtype="32" fill="hold" grpId="1" nodeType="withEffect">
                                  <p:stCondLst>
                                    <p:cond delay="750"/>
                                  </p:stCondLst>
                                  <p:childTnLst>
                                    <p:animEffect transition="out" filter="circle(out)">
                                      <p:cBhvr>
                                        <p:cTn id="698" dur="1000"/>
                                        <p:tgtEl>
                                          <p:spTgt spid="171"/>
                                        </p:tgtEl>
                                      </p:cBhvr>
                                    </p:animEffect>
                                    <p:set>
                                      <p:cBhvr>
                                        <p:cTn id="699" dur="1" fill="hold">
                                          <p:stCondLst>
                                            <p:cond delay="999"/>
                                          </p:stCondLst>
                                        </p:cTn>
                                        <p:tgtEl>
                                          <p:spTgt spid="171"/>
                                        </p:tgtEl>
                                        <p:attrNameLst>
                                          <p:attrName>style.visibility</p:attrName>
                                        </p:attrNameLst>
                                      </p:cBhvr>
                                      <p:to>
                                        <p:strVal val="hidden"/>
                                      </p:to>
                                    </p:set>
                                  </p:childTnLst>
                                </p:cTn>
                              </p:par>
                              <p:par>
                                <p:cTn id="700" presetID="23" presetClass="entr" presetSubtype="16" fill="hold" grpId="0" nodeType="withEffect">
                                  <p:stCondLst>
                                    <p:cond delay="750"/>
                                  </p:stCondLst>
                                  <p:childTnLst>
                                    <p:set>
                                      <p:cBhvr>
                                        <p:cTn id="701" dur="1" fill="hold">
                                          <p:stCondLst>
                                            <p:cond delay="0"/>
                                          </p:stCondLst>
                                        </p:cTn>
                                        <p:tgtEl>
                                          <p:spTgt spid="172"/>
                                        </p:tgtEl>
                                        <p:attrNameLst>
                                          <p:attrName>style.visibility</p:attrName>
                                        </p:attrNameLst>
                                      </p:cBhvr>
                                      <p:to>
                                        <p:strVal val="visible"/>
                                      </p:to>
                                    </p:set>
                                    <p:anim calcmode="lin" valueType="num">
                                      <p:cBhvr>
                                        <p:cTn id="702" dur="1000" fill="hold"/>
                                        <p:tgtEl>
                                          <p:spTgt spid="172"/>
                                        </p:tgtEl>
                                        <p:attrNameLst>
                                          <p:attrName>ppt_w</p:attrName>
                                        </p:attrNameLst>
                                      </p:cBhvr>
                                      <p:tavLst>
                                        <p:tav tm="0">
                                          <p:val>
                                            <p:fltVal val="0"/>
                                          </p:val>
                                        </p:tav>
                                        <p:tav tm="100000">
                                          <p:val>
                                            <p:strVal val="#ppt_w"/>
                                          </p:val>
                                        </p:tav>
                                      </p:tavLst>
                                    </p:anim>
                                    <p:anim calcmode="lin" valueType="num">
                                      <p:cBhvr>
                                        <p:cTn id="703" dur="1000" fill="hold"/>
                                        <p:tgtEl>
                                          <p:spTgt spid="172"/>
                                        </p:tgtEl>
                                        <p:attrNameLst>
                                          <p:attrName>ppt_h</p:attrName>
                                        </p:attrNameLst>
                                      </p:cBhvr>
                                      <p:tavLst>
                                        <p:tav tm="0">
                                          <p:val>
                                            <p:fltVal val="0"/>
                                          </p:val>
                                        </p:tav>
                                        <p:tav tm="100000">
                                          <p:val>
                                            <p:strVal val="#ppt_h"/>
                                          </p:val>
                                        </p:tav>
                                      </p:tavLst>
                                    </p:anim>
                                  </p:childTnLst>
                                </p:cTn>
                              </p:par>
                              <p:par>
                                <p:cTn id="704" presetID="6" presetClass="exit" presetSubtype="32" fill="hold" grpId="1" nodeType="withEffect">
                                  <p:stCondLst>
                                    <p:cond delay="750"/>
                                  </p:stCondLst>
                                  <p:childTnLst>
                                    <p:animEffect transition="out" filter="circle(out)">
                                      <p:cBhvr>
                                        <p:cTn id="705" dur="1000"/>
                                        <p:tgtEl>
                                          <p:spTgt spid="172"/>
                                        </p:tgtEl>
                                      </p:cBhvr>
                                    </p:animEffect>
                                    <p:set>
                                      <p:cBhvr>
                                        <p:cTn id="706" dur="1" fill="hold">
                                          <p:stCondLst>
                                            <p:cond delay="999"/>
                                          </p:stCondLst>
                                        </p:cTn>
                                        <p:tgtEl>
                                          <p:spTgt spid="172"/>
                                        </p:tgtEl>
                                        <p:attrNameLst>
                                          <p:attrName>style.visibility</p:attrName>
                                        </p:attrNameLst>
                                      </p:cBhvr>
                                      <p:to>
                                        <p:strVal val="hidden"/>
                                      </p:to>
                                    </p:set>
                                  </p:childTnLst>
                                </p:cTn>
                              </p:par>
                              <p:par>
                                <p:cTn id="707" presetID="23" presetClass="entr" presetSubtype="16" fill="hold" grpId="0" nodeType="withEffect">
                                  <p:stCondLst>
                                    <p:cond delay="750"/>
                                  </p:stCondLst>
                                  <p:childTnLst>
                                    <p:set>
                                      <p:cBhvr>
                                        <p:cTn id="708" dur="1" fill="hold">
                                          <p:stCondLst>
                                            <p:cond delay="0"/>
                                          </p:stCondLst>
                                        </p:cTn>
                                        <p:tgtEl>
                                          <p:spTgt spid="173"/>
                                        </p:tgtEl>
                                        <p:attrNameLst>
                                          <p:attrName>style.visibility</p:attrName>
                                        </p:attrNameLst>
                                      </p:cBhvr>
                                      <p:to>
                                        <p:strVal val="visible"/>
                                      </p:to>
                                    </p:set>
                                    <p:anim calcmode="lin" valueType="num">
                                      <p:cBhvr>
                                        <p:cTn id="709" dur="1000" fill="hold"/>
                                        <p:tgtEl>
                                          <p:spTgt spid="173"/>
                                        </p:tgtEl>
                                        <p:attrNameLst>
                                          <p:attrName>ppt_w</p:attrName>
                                        </p:attrNameLst>
                                      </p:cBhvr>
                                      <p:tavLst>
                                        <p:tav tm="0">
                                          <p:val>
                                            <p:fltVal val="0"/>
                                          </p:val>
                                        </p:tav>
                                        <p:tav tm="100000">
                                          <p:val>
                                            <p:strVal val="#ppt_w"/>
                                          </p:val>
                                        </p:tav>
                                      </p:tavLst>
                                    </p:anim>
                                    <p:anim calcmode="lin" valueType="num">
                                      <p:cBhvr>
                                        <p:cTn id="710" dur="1000" fill="hold"/>
                                        <p:tgtEl>
                                          <p:spTgt spid="173"/>
                                        </p:tgtEl>
                                        <p:attrNameLst>
                                          <p:attrName>ppt_h</p:attrName>
                                        </p:attrNameLst>
                                      </p:cBhvr>
                                      <p:tavLst>
                                        <p:tav tm="0">
                                          <p:val>
                                            <p:fltVal val="0"/>
                                          </p:val>
                                        </p:tav>
                                        <p:tav tm="100000">
                                          <p:val>
                                            <p:strVal val="#ppt_h"/>
                                          </p:val>
                                        </p:tav>
                                      </p:tavLst>
                                    </p:anim>
                                  </p:childTnLst>
                                </p:cTn>
                              </p:par>
                              <p:par>
                                <p:cTn id="711" presetID="6" presetClass="exit" presetSubtype="32" fill="hold" grpId="1" nodeType="withEffect">
                                  <p:stCondLst>
                                    <p:cond delay="750"/>
                                  </p:stCondLst>
                                  <p:childTnLst>
                                    <p:animEffect transition="out" filter="circle(out)">
                                      <p:cBhvr>
                                        <p:cTn id="712" dur="1000"/>
                                        <p:tgtEl>
                                          <p:spTgt spid="173"/>
                                        </p:tgtEl>
                                      </p:cBhvr>
                                    </p:animEffect>
                                    <p:set>
                                      <p:cBhvr>
                                        <p:cTn id="713" dur="1" fill="hold">
                                          <p:stCondLst>
                                            <p:cond delay="999"/>
                                          </p:stCondLst>
                                        </p:cTn>
                                        <p:tgtEl>
                                          <p:spTgt spid="173"/>
                                        </p:tgtEl>
                                        <p:attrNameLst>
                                          <p:attrName>style.visibility</p:attrName>
                                        </p:attrNameLst>
                                      </p:cBhvr>
                                      <p:to>
                                        <p:strVal val="hidden"/>
                                      </p:to>
                                    </p:set>
                                  </p:childTnLst>
                                </p:cTn>
                              </p:par>
                              <p:par>
                                <p:cTn id="714" presetID="23" presetClass="entr" presetSubtype="16" fill="hold" grpId="0" nodeType="withEffect">
                                  <p:stCondLst>
                                    <p:cond delay="750"/>
                                  </p:stCondLst>
                                  <p:childTnLst>
                                    <p:set>
                                      <p:cBhvr>
                                        <p:cTn id="715" dur="1" fill="hold">
                                          <p:stCondLst>
                                            <p:cond delay="0"/>
                                          </p:stCondLst>
                                        </p:cTn>
                                        <p:tgtEl>
                                          <p:spTgt spid="174"/>
                                        </p:tgtEl>
                                        <p:attrNameLst>
                                          <p:attrName>style.visibility</p:attrName>
                                        </p:attrNameLst>
                                      </p:cBhvr>
                                      <p:to>
                                        <p:strVal val="visible"/>
                                      </p:to>
                                    </p:set>
                                    <p:anim calcmode="lin" valueType="num">
                                      <p:cBhvr>
                                        <p:cTn id="716" dur="1000" fill="hold"/>
                                        <p:tgtEl>
                                          <p:spTgt spid="174"/>
                                        </p:tgtEl>
                                        <p:attrNameLst>
                                          <p:attrName>ppt_w</p:attrName>
                                        </p:attrNameLst>
                                      </p:cBhvr>
                                      <p:tavLst>
                                        <p:tav tm="0">
                                          <p:val>
                                            <p:fltVal val="0"/>
                                          </p:val>
                                        </p:tav>
                                        <p:tav tm="100000">
                                          <p:val>
                                            <p:strVal val="#ppt_w"/>
                                          </p:val>
                                        </p:tav>
                                      </p:tavLst>
                                    </p:anim>
                                    <p:anim calcmode="lin" valueType="num">
                                      <p:cBhvr>
                                        <p:cTn id="717" dur="1000" fill="hold"/>
                                        <p:tgtEl>
                                          <p:spTgt spid="174"/>
                                        </p:tgtEl>
                                        <p:attrNameLst>
                                          <p:attrName>ppt_h</p:attrName>
                                        </p:attrNameLst>
                                      </p:cBhvr>
                                      <p:tavLst>
                                        <p:tav tm="0">
                                          <p:val>
                                            <p:fltVal val="0"/>
                                          </p:val>
                                        </p:tav>
                                        <p:tav tm="100000">
                                          <p:val>
                                            <p:strVal val="#ppt_h"/>
                                          </p:val>
                                        </p:tav>
                                      </p:tavLst>
                                    </p:anim>
                                  </p:childTnLst>
                                </p:cTn>
                              </p:par>
                              <p:par>
                                <p:cTn id="718" presetID="6" presetClass="exit" presetSubtype="32" fill="hold" grpId="1" nodeType="withEffect">
                                  <p:stCondLst>
                                    <p:cond delay="750"/>
                                  </p:stCondLst>
                                  <p:childTnLst>
                                    <p:animEffect transition="out" filter="circle(out)">
                                      <p:cBhvr>
                                        <p:cTn id="719" dur="1000"/>
                                        <p:tgtEl>
                                          <p:spTgt spid="174"/>
                                        </p:tgtEl>
                                      </p:cBhvr>
                                    </p:animEffect>
                                    <p:set>
                                      <p:cBhvr>
                                        <p:cTn id="720" dur="1" fill="hold">
                                          <p:stCondLst>
                                            <p:cond delay="999"/>
                                          </p:stCondLst>
                                        </p:cTn>
                                        <p:tgtEl>
                                          <p:spTgt spid="174"/>
                                        </p:tgtEl>
                                        <p:attrNameLst>
                                          <p:attrName>style.visibility</p:attrName>
                                        </p:attrNameLst>
                                      </p:cBhvr>
                                      <p:to>
                                        <p:strVal val="hidden"/>
                                      </p:to>
                                    </p:set>
                                  </p:childTnLst>
                                </p:cTn>
                              </p:par>
                              <p:par>
                                <p:cTn id="721" presetID="23" presetClass="entr" presetSubtype="16" fill="hold" grpId="0" nodeType="withEffect">
                                  <p:stCondLst>
                                    <p:cond delay="750"/>
                                  </p:stCondLst>
                                  <p:childTnLst>
                                    <p:set>
                                      <p:cBhvr>
                                        <p:cTn id="722" dur="1" fill="hold">
                                          <p:stCondLst>
                                            <p:cond delay="0"/>
                                          </p:stCondLst>
                                        </p:cTn>
                                        <p:tgtEl>
                                          <p:spTgt spid="175"/>
                                        </p:tgtEl>
                                        <p:attrNameLst>
                                          <p:attrName>style.visibility</p:attrName>
                                        </p:attrNameLst>
                                      </p:cBhvr>
                                      <p:to>
                                        <p:strVal val="visible"/>
                                      </p:to>
                                    </p:set>
                                    <p:anim calcmode="lin" valueType="num">
                                      <p:cBhvr>
                                        <p:cTn id="723" dur="1000" fill="hold"/>
                                        <p:tgtEl>
                                          <p:spTgt spid="175"/>
                                        </p:tgtEl>
                                        <p:attrNameLst>
                                          <p:attrName>ppt_w</p:attrName>
                                        </p:attrNameLst>
                                      </p:cBhvr>
                                      <p:tavLst>
                                        <p:tav tm="0">
                                          <p:val>
                                            <p:fltVal val="0"/>
                                          </p:val>
                                        </p:tav>
                                        <p:tav tm="100000">
                                          <p:val>
                                            <p:strVal val="#ppt_w"/>
                                          </p:val>
                                        </p:tav>
                                      </p:tavLst>
                                    </p:anim>
                                    <p:anim calcmode="lin" valueType="num">
                                      <p:cBhvr>
                                        <p:cTn id="724" dur="1000" fill="hold"/>
                                        <p:tgtEl>
                                          <p:spTgt spid="175"/>
                                        </p:tgtEl>
                                        <p:attrNameLst>
                                          <p:attrName>ppt_h</p:attrName>
                                        </p:attrNameLst>
                                      </p:cBhvr>
                                      <p:tavLst>
                                        <p:tav tm="0">
                                          <p:val>
                                            <p:fltVal val="0"/>
                                          </p:val>
                                        </p:tav>
                                        <p:tav tm="100000">
                                          <p:val>
                                            <p:strVal val="#ppt_h"/>
                                          </p:val>
                                        </p:tav>
                                      </p:tavLst>
                                    </p:anim>
                                  </p:childTnLst>
                                </p:cTn>
                              </p:par>
                              <p:par>
                                <p:cTn id="725" presetID="6" presetClass="exit" presetSubtype="32" fill="hold" grpId="1" nodeType="withEffect">
                                  <p:stCondLst>
                                    <p:cond delay="750"/>
                                  </p:stCondLst>
                                  <p:childTnLst>
                                    <p:animEffect transition="out" filter="circle(out)">
                                      <p:cBhvr>
                                        <p:cTn id="726" dur="1000"/>
                                        <p:tgtEl>
                                          <p:spTgt spid="175"/>
                                        </p:tgtEl>
                                      </p:cBhvr>
                                    </p:animEffect>
                                    <p:set>
                                      <p:cBhvr>
                                        <p:cTn id="727" dur="1" fill="hold">
                                          <p:stCondLst>
                                            <p:cond delay="999"/>
                                          </p:stCondLst>
                                        </p:cTn>
                                        <p:tgtEl>
                                          <p:spTgt spid="175"/>
                                        </p:tgtEl>
                                        <p:attrNameLst>
                                          <p:attrName>style.visibility</p:attrName>
                                        </p:attrNameLst>
                                      </p:cBhvr>
                                      <p:to>
                                        <p:strVal val="hidden"/>
                                      </p:to>
                                    </p:set>
                                  </p:childTnLst>
                                </p:cTn>
                              </p:par>
                              <p:par>
                                <p:cTn id="728" presetID="23" presetClass="entr" presetSubtype="16" fill="hold" grpId="0" nodeType="withEffect">
                                  <p:stCondLst>
                                    <p:cond delay="1050"/>
                                  </p:stCondLst>
                                  <p:childTnLst>
                                    <p:set>
                                      <p:cBhvr>
                                        <p:cTn id="729" dur="1" fill="hold">
                                          <p:stCondLst>
                                            <p:cond delay="0"/>
                                          </p:stCondLst>
                                        </p:cTn>
                                        <p:tgtEl>
                                          <p:spTgt spid="176"/>
                                        </p:tgtEl>
                                        <p:attrNameLst>
                                          <p:attrName>style.visibility</p:attrName>
                                        </p:attrNameLst>
                                      </p:cBhvr>
                                      <p:to>
                                        <p:strVal val="visible"/>
                                      </p:to>
                                    </p:set>
                                    <p:anim calcmode="lin" valueType="num">
                                      <p:cBhvr>
                                        <p:cTn id="730" dur="1000" fill="hold"/>
                                        <p:tgtEl>
                                          <p:spTgt spid="176"/>
                                        </p:tgtEl>
                                        <p:attrNameLst>
                                          <p:attrName>ppt_w</p:attrName>
                                        </p:attrNameLst>
                                      </p:cBhvr>
                                      <p:tavLst>
                                        <p:tav tm="0">
                                          <p:val>
                                            <p:fltVal val="0"/>
                                          </p:val>
                                        </p:tav>
                                        <p:tav tm="100000">
                                          <p:val>
                                            <p:strVal val="#ppt_w"/>
                                          </p:val>
                                        </p:tav>
                                      </p:tavLst>
                                    </p:anim>
                                    <p:anim calcmode="lin" valueType="num">
                                      <p:cBhvr>
                                        <p:cTn id="731" dur="1000" fill="hold"/>
                                        <p:tgtEl>
                                          <p:spTgt spid="176"/>
                                        </p:tgtEl>
                                        <p:attrNameLst>
                                          <p:attrName>ppt_h</p:attrName>
                                        </p:attrNameLst>
                                      </p:cBhvr>
                                      <p:tavLst>
                                        <p:tav tm="0">
                                          <p:val>
                                            <p:fltVal val="0"/>
                                          </p:val>
                                        </p:tav>
                                        <p:tav tm="100000">
                                          <p:val>
                                            <p:strVal val="#ppt_h"/>
                                          </p:val>
                                        </p:tav>
                                      </p:tavLst>
                                    </p:anim>
                                  </p:childTnLst>
                                </p:cTn>
                              </p:par>
                              <p:par>
                                <p:cTn id="732" presetID="6" presetClass="exit" presetSubtype="32" fill="hold" grpId="1" nodeType="withEffect">
                                  <p:stCondLst>
                                    <p:cond delay="1050"/>
                                  </p:stCondLst>
                                  <p:childTnLst>
                                    <p:animEffect transition="out" filter="circle(out)">
                                      <p:cBhvr>
                                        <p:cTn id="733" dur="1000"/>
                                        <p:tgtEl>
                                          <p:spTgt spid="176"/>
                                        </p:tgtEl>
                                      </p:cBhvr>
                                    </p:animEffect>
                                    <p:set>
                                      <p:cBhvr>
                                        <p:cTn id="734" dur="1" fill="hold">
                                          <p:stCondLst>
                                            <p:cond delay="999"/>
                                          </p:stCondLst>
                                        </p:cTn>
                                        <p:tgtEl>
                                          <p:spTgt spid="176"/>
                                        </p:tgtEl>
                                        <p:attrNameLst>
                                          <p:attrName>style.visibility</p:attrName>
                                        </p:attrNameLst>
                                      </p:cBhvr>
                                      <p:to>
                                        <p:strVal val="hidden"/>
                                      </p:to>
                                    </p:set>
                                  </p:childTnLst>
                                </p:cTn>
                              </p:par>
                              <p:par>
                                <p:cTn id="735" presetID="23" presetClass="entr" presetSubtype="16" fill="hold" grpId="0" nodeType="withEffect">
                                  <p:stCondLst>
                                    <p:cond delay="750"/>
                                  </p:stCondLst>
                                  <p:childTnLst>
                                    <p:set>
                                      <p:cBhvr>
                                        <p:cTn id="736" dur="1" fill="hold">
                                          <p:stCondLst>
                                            <p:cond delay="0"/>
                                          </p:stCondLst>
                                        </p:cTn>
                                        <p:tgtEl>
                                          <p:spTgt spid="177"/>
                                        </p:tgtEl>
                                        <p:attrNameLst>
                                          <p:attrName>style.visibility</p:attrName>
                                        </p:attrNameLst>
                                      </p:cBhvr>
                                      <p:to>
                                        <p:strVal val="visible"/>
                                      </p:to>
                                    </p:set>
                                    <p:anim calcmode="lin" valueType="num">
                                      <p:cBhvr>
                                        <p:cTn id="737" dur="1000" fill="hold"/>
                                        <p:tgtEl>
                                          <p:spTgt spid="177"/>
                                        </p:tgtEl>
                                        <p:attrNameLst>
                                          <p:attrName>ppt_w</p:attrName>
                                        </p:attrNameLst>
                                      </p:cBhvr>
                                      <p:tavLst>
                                        <p:tav tm="0">
                                          <p:val>
                                            <p:fltVal val="0"/>
                                          </p:val>
                                        </p:tav>
                                        <p:tav tm="100000">
                                          <p:val>
                                            <p:strVal val="#ppt_w"/>
                                          </p:val>
                                        </p:tav>
                                      </p:tavLst>
                                    </p:anim>
                                    <p:anim calcmode="lin" valueType="num">
                                      <p:cBhvr>
                                        <p:cTn id="738" dur="1000" fill="hold"/>
                                        <p:tgtEl>
                                          <p:spTgt spid="177"/>
                                        </p:tgtEl>
                                        <p:attrNameLst>
                                          <p:attrName>ppt_h</p:attrName>
                                        </p:attrNameLst>
                                      </p:cBhvr>
                                      <p:tavLst>
                                        <p:tav tm="0">
                                          <p:val>
                                            <p:fltVal val="0"/>
                                          </p:val>
                                        </p:tav>
                                        <p:tav tm="100000">
                                          <p:val>
                                            <p:strVal val="#ppt_h"/>
                                          </p:val>
                                        </p:tav>
                                      </p:tavLst>
                                    </p:anim>
                                  </p:childTnLst>
                                </p:cTn>
                              </p:par>
                              <p:par>
                                <p:cTn id="739" presetID="6" presetClass="exit" presetSubtype="32" fill="hold" grpId="1" nodeType="withEffect">
                                  <p:stCondLst>
                                    <p:cond delay="750"/>
                                  </p:stCondLst>
                                  <p:childTnLst>
                                    <p:animEffect transition="out" filter="circle(out)">
                                      <p:cBhvr>
                                        <p:cTn id="740" dur="1000"/>
                                        <p:tgtEl>
                                          <p:spTgt spid="177"/>
                                        </p:tgtEl>
                                      </p:cBhvr>
                                    </p:animEffect>
                                    <p:set>
                                      <p:cBhvr>
                                        <p:cTn id="741" dur="1" fill="hold">
                                          <p:stCondLst>
                                            <p:cond delay="999"/>
                                          </p:stCondLst>
                                        </p:cTn>
                                        <p:tgtEl>
                                          <p:spTgt spid="177"/>
                                        </p:tgtEl>
                                        <p:attrNameLst>
                                          <p:attrName>style.visibility</p:attrName>
                                        </p:attrNameLst>
                                      </p:cBhvr>
                                      <p:to>
                                        <p:strVal val="hidden"/>
                                      </p:to>
                                    </p:set>
                                  </p:childTnLst>
                                </p:cTn>
                              </p:par>
                              <p:par>
                                <p:cTn id="742" presetID="23" presetClass="entr" presetSubtype="16" fill="hold" grpId="0" nodeType="withEffect">
                                  <p:stCondLst>
                                    <p:cond delay="750"/>
                                  </p:stCondLst>
                                  <p:childTnLst>
                                    <p:set>
                                      <p:cBhvr>
                                        <p:cTn id="743" dur="1" fill="hold">
                                          <p:stCondLst>
                                            <p:cond delay="0"/>
                                          </p:stCondLst>
                                        </p:cTn>
                                        <p:tgtEl>
                                          <p:spTgt spid="178"/>
                                        </p:tgtEl>
                                        <p:attrNameLst>
                                          <p:attrName>style.visibility</p:attrName>
                                        </p:attrNameLst>
                                      </p:cBhvr>
                                      <p:to>
                                        <p:strVal val="visible"/>
                                      </p:to>
                                    </p:set>
                                    <p:anim calcmode="lin" valueType="num">
                                      <p:cBhvr>
                                        <p:cTn id="744" dur="1000" fill="hold"/>
                                        <p:tgtEl>
                                          <p:spTgt spid="178"/>
                                        </p:tgtEl>
                                        <p:attrNameLst>
                                          <p:attrName>ppt_w</p:attrName>
                                        </p:attrNameLst>
                                      </p:cBhvr>
                                      <p:tavLst>
                                        <p:tav tm="0">
                                          <p:val>
                                            <p:fltVal val="0"/>
                                          </p:val>
                                        </p:tav>
                                        <p:tav tm="100000">
                                          <p:val>
                                            <p:strVal val="#ppt_w"/>
                                          </p:val>
                                        </p:tav>
                                      </p:tavLst>
                                    </p:anim>
                                    <p:anim calcmode="lin" valueType="num">
                                      <p:cBhvr>
                                        <p:cTn id="745" dur="1000" fill="hold"/>
                                        <p:tgtEl>
                                          <p:spTgt spid="178"/>
                                        </p:tgtEl>
                                        <p:attrNameLst>
                                          <p:attrName>ppt_h</p:attrName>
                                        </p:attrNameLst>
                                      </p:cBhvr>
                                      <p:tavLst>
                                        <p:tav tm="0">
                                          <p:val>
                                            <p:fltVal val="0"/>
                                          </p:val>
                                        </p:tav>
                                        <p:tav tm="100000">
                                          <p:val>
                                            <p:strVal val="#ppt_h"/>
                                          </p:val>
                                        </p:tav>
                                      </p:tavLst>
                                    </p:anim>
                                  </p:childTnLst>
                                </p:cTn>
                              </p:par>
                              <p:par>
                                <p:cTn id="746" presetID="6" presetClass="exit" presetSubtype="32" fill="hold" grpId="1" nodeType="withEffect">
                                  <p:stCondLst>
                                    <p:cond delay="750"/>
                                  </p:stCondLst>
                                  <p:childTnLst>
                                    <p:animEffect transition="out" filter="circle(out)">
                                      <p:cBhvr>
                                        <p:cTn id="747" dur="1000"/>
                                        <p:tgtEl>
                                          <p:spTgt spid="178"/>
                                        </p:tgtEl>
                                      </p:cBhvr>
                                    </p:animEffect>
                                    <p:set>
                                      <p:cBhvr>
                                        <p:cTn id="748" dur="1" fill="hold">
                                          <p:stCondLst>
                                            <p:cond delay="999"/>
                                          </p:stCondLst>
                                        </p:cTn>
                                        <p:tgtEl>
                                          <p:spTgt spid="178"/>
                                        </p:tgtEl>
                                        <p:attrNameLst>
                                          <p:attrName>style.visibility</p:attrName>
                                        </p:attrNameLst>
                                      </p:cBhvr>
                                      <p:to>
                                        <p:strVal val="hidden"/>
                                      </p:to>
                                    </p:set>
                                  </p:childTnLst>
                                </p:cTn>
                              </p:par>
                              <p:par>
                                <p:cTn id="749" presetID="23" presetClass="entr" presetSubtype="16" fill="hold" grpId="0" nodeType="withEffect">
                                  <p:stCondLst>
                                    <p:cond delay="750"/>
                                  </p:stCondLst>
                                  <p:childTnLst>
                                    <p:set>
                                      <p:cBhvr>
                                        <p:cTn id="750" dur="1" fill="hold">
                                          <p:stCondLst>
                                            <p:cond delay="0"/>
                                          </p:stCondLst>
                                        </p:cTn>
                                        <p:tgtEl>
                                          <p:spTgt spid="179"/>
                                        </p:tgtEl>
                                        <p:attrNameLst>
                                          <p:attrName>style.visibility</p:attrName>
                                        </p:attrNameLst>
                                      </p:cBhvr>
                                      <p:to>
                                        <p:strVal val="visible"/>
                                      </p:to>
                                    </p:set>
                                    <p:anim calcmode="lin" valueType="num">
                                      <p:cBhvr>
                                        <p:cTn id="751" dur="1000" fill="hold"/>
                                        <p:tgtEl>
                                          <p:spTgt spid="179"/>
                                        </p:tgtEl>
                                        <p:attrNameLst>
                                          <p:attrName>ppt_w</p:attrName>
                                        </p:attrNameLst>
                                      </p:cBhvr>
                                      <p:tavLst>
                                        <p:tav tm="0">
                                          <p:val>
                                            <p:fltVal val="0"/>
                                          </p:val>
                                        </p:tav>
                                        <p:tav tm="100000">
                                          <p:val>
                                            <p:strVal val="#ppt_w"/>
                                          </p:val>
                                        </p:tav>
                                      </p:tavLst>
                                    </p:anim>
                                    <p:anim calcmode="lin" valueType="num">
                                      <p:cBhvr>
                                        <p:cTn id="752" dur="1000" fill="hold"/>
                                        <p:tgtEl>
                                          <p:spTgt spid="179"/>
                                        </p:tgtEl>
                                        <p:attrNameLst>
                                          <p:attrName>ppt_h</p:attrName>
                                        </p:attrNameLst>
                                      </p:cBhvr>
                                      <p:tavLst>
                                        <p:tav tm="0">
                                          <p:val>
                                            <p:fltVal val="0"/>
                                          </p:val>
                                        </p:tav>
                                        <p:tav tm="100000">
                                          <p:val>
                                            <p:strVal val="#ppt_h"/>
                                          </p:val>
                                        </p:tav>
                                      </p:tavLst>
                                    </p:anim>
                                  </p:childTnLst>
                                </p:cTn>
                              </p:par>
                              <p:par>
                                <p:cTn id="753" presetID="6" presetClass="exit" presetSubtype="32" fill="hold" grpId="1" nodeType="withEffect">
                                  <p:stCondLst>
                                    <p:cond delay="750"/>
                                  </p:stCondLst>
                                  <p:childTnLst>
                                    <p:animEffect transition="out" filter="circle(out)">
                                      <p:cBhvr>
                                        <p:cTn id="754" dur="1000"/>
                                        <p:tgtEl>
                                          <p:spTgt spid="179"/>
                                        </p:tgtEl>
                                      </p:cBhvr>
                                    </p:animEffect>
                                    <p:set>
                                      <p:cBhvr>
                                        <p:cTn id="755" dur="1" fill="hold">
                                          <p:stCondLst>
                                            <p:cond delay="999"/>
                                          </p:stCondLst>
                                        </p:cTn>
                                        <p:tgtEl>
                                          <p:spTgt spid="179"/>
                                        </p:tgtEl>
                                        <p:attrNameLst>
                                          <p:attrName>style.visibility</p:attrName>
                                        </p:attrNameLst>
                                      </p:cBhvr>
                                      <p:to>
                                        <p:strVal val="hidden"/>
                                      </p:to>
                                    </p:set>
                                  </p:childTnLst>
                                </p:cTn>
                              </p:par>
                              <p:par>
                                <p:cTn id="756" presetID="23" presetClass="entr" presetSubtype="16" fill="hold" grpId="0" nodeType="withEffect">
                                  <p:stCondLst>
                                    <p:cond delay="1050"/>
                                  </p:stCondLst>
                                  <p:childTnLst>
                                    <p:set>
                                      <p:cBhvr>
                                        <p:cTn id="757" dur="1" fill="hold">
                                          <p:stCondLst>
                                            <p:cond delay="0"/>
                                          </p:stCondLst>
                                        </p:cTn>
                                        <p:tgtEl>
                                          <p:spTgt spid="180"/>
                                        </p:tgtEl>
                                        <p:attrNameLst>
                                          <p:attrName>style.visibility</p:attrName>
                                        </p:attrNameLst>
                                      </p:cBhvr>
                                      <p:to>
                                        <p:strVal val="visible"/>
                                      </p:to>
                                    </p:set>
                                    <p:anim calcmode="lin" valueType="num">
                                      <p:cBhvr>
                                        <p:cTn id="758" dur="1000" fill="hold"/>
                                        <p:tgtEl>
                                          <p:spTgt spid="180"/>
                                        </p:tgtEl>
                                        <p:attrNameLst>
                                          <p:attrName>ppt_w</p:attrName>
                                        </p:attrNameLst>
                                      </p:cBhvr>
                                      <p:tavLst>
                                        <p:tav tm="0">
                                          <p:val>
                                            <p:fltVal val="0"/>
                                          </p:val>
                                        </p:tav>
                                        <p:tav tm="100000">
                                          <p:val>
                                            <p:strVal val="#ppt_w"/>
                                          </p:val>
                                        </p:tav>
                                      </p:tavLst>
                                    </p:anim>
                                    <p:anim calcmode="lin" valueType="num">
                                      <p:cBhvr>
                                        <p:cTn id="759" dur="1000" fill="hold"/>
                                        <p:tgtEl>
                                          <p:spTgt spid="180"/>
                                        </p:tgtEl>
                                        <p:attrNameLst>
                                          <p:attrName>ppt_h</p:attrName>
                                        </p:attrNameLst>
                                      </p:cBhvr>
                                      <p:tavLst>
                                        <p:tav tm="0">
                                          <p:val>
                                            <p:fltVal val="0"/>
                                          </p:val>
                                        </p:tav>
                                        <p:tav tm="100000">
                                          <p:val>
                                            <p:strVal val="#ppt_h"/>
                                          </p:val>
                                        </p:tav>
                                      </p:tavLst>
                                    </p:anim>
                                  </p:childTnLst>
                                </p:cTn>
                              </p:par>
                              <p:par>
                                <p:cTn id="760" presetID="6" presetClass="exit" presetSubtype="32" fill="hold" grpId="1" nodeType="withEffect">
                                  <p:stCondLst>
                                    <p:cond delay="1050"/>
                                  </p:stCondLst>
                                  <p:childTnLst>
                                    <p:animEffect transition="out" filter="circle(out)">
                                      <p:cBhvr>
                                        <p:cTn id="761" dur="1000"/>
                                        <p:tgtEl>
                                          <p:spTgt spid="180"/>
                                        </p:tgtEl>
                                      </p:cBhvr>
                                    </p:animEffect>
                                    <p:set>
                                      <p:cBhvr>
                                        <p:cTn id="762" dur="1" fill="hold">
                                          <p:stCondLst>
                                            <p:cond delay="999"/>
                                          </p:stCondLst>
                                        </p:cTn>
                                        <p:tgtEl>
                                          <p:spTgt spid="180"/>
                                        </p:tgtEl>
                                        <p:attrNameLst>
                                          <p:attrName>style.visibility</p:attrName>
                                        </p:attrNameLst>
                                      </p:cBhvr>
                                      <p:to>
                                        <p:strVal val="hidden"/>
                                      </p:to>
                                    </p:set>
                                  </p:childTnLst>
                                </p:cTn>
                              </p:par>
                              <p:par>
                                <p:cTn id="763" presetID="23" presetClass="entr" presetSubtype="16" fill="hold" grpId="0" nodeType="withEffect">
                                  <p:stCondLst>
                                    <p:cond delay="750"/>
                                  </p:stCondLst>
                                  <p:childTnLst>
                                    <p:set>
                                      <p:cBhvr>
                                        <p:cTn id="764" dur="1" fill="hold">
                                          <p:stCondLst>
                                            <p:cond delay="0"/>
                                          </p:stCondLst>
                                        </p:cTn>
                                        <p:tgtEl>
                                          <p:spTgt spid="181"/>
                                        </p:tgtEl>
                                        <p:attrNameLst>
                                          <p:attrName>style.visibility</p:attrName>
                                        </p:attrNameLst>
                                      </p:cBhvr>
                                      <p:to>
                                        <p:strVal val="visible"/>
                                      </p:to>
                                    </p:set>
                                    <p:anim calcmode="lin" valueType="num">
                                      <p:cBhvr>
                                        <p:cTn id="765" dur="1000" fill="hold"/>
                                        <p:tgtEl>
                                          <p:spTgt spid="181"/>
                                        </p:tgtEl>
                                        <p:attrNameLst>
                                          <p:attrName>ppt_w</p:attrName>
                                        </p:attrNameLst>
                                      </p:cBhvr>
                                      <p:tavLst>
                                        <p:tav tm="0">
                                          <p:val>
                                            <p:fltVal val="0"/>
                                          </p:val>
                                        </p:tav>
                                        <p:tav tm="100000">
                                          <p:val>
                                            <p:strVal val="#ppt_w"/>
                                          </p:val>
                                        </p:tav>
                                      </p:tavLst>
                                    </p:anim>
                                    <p:anim calcmode="lin" valueType="num">
                                      <p:cBhvr>
                                        <p:cTn id="766" dur="1000" fill="hold"/>
                                        <p:tgtEl>
                                          <p:spTgt spid="181"/>
                                        </p:tgtEl>
                                        <p:attrNameLst>
                                          <p:attrName>ppt_h</p:attrName>
                                        </p:attrNameLst>
                                      </p:cBhvr>
                                      <p:tavLst>
                                        <p:tav tm="0">
                                          <p:val>
                                            <p:fltVal val="0"/>
                                          </p:val>
                                        </p:tav>
                                        <p:tav tm="100000">
                                          <p:val>
                                            <p:strVal val="#ppt_h"/>
                                          </p:val>
                                        </p:tav>
                                      </p:tavLst>
                                    </p:anim>
                                  </p:childTnLst>
                                </p:cTn>
                              </p:par>
                              <p:par>
                                <p:cTn id="767" presetID="6" presetClass="exit" presetSubtype="32" fill="hold" grpId="1" nodeType="withEffect">
                                  <p:stCondLst>
                                    <p:cond delay="750"/>
                                  </p:stCondLst>
                                  <p:childTnLst>
                                    <p:animEffect transition="out" filter="circle(out)">
                                      <p:cBhvr>
                                        <p:cTn id="768" dur="1000"/>
                                        <p:tgtEl>
                                          <p:spTgt spid="181"/>
                                        </p:tgtEl>
                                      </p:cBhvr>
                                    </p:animEffect>
                                    <p:set>
                                      <p:cBhvr>
                                        <p:cTn id="769" dur="1" fill="hold">
                                          <p:stCondLst>
                                            <p:cond delay="999"/>
                                          </p:stCondLst>
                                        </p:cTn>
                                        <p:tgtEl>
                                          <p:spTgt spid="181"/>
                                        </p:tgtEl>
                                        <p:attrNameLst>
                                          <p:attrName>style.visibility</p:attrName>
                                        </p:attrNameLst>
                                      </p:cBhvr>
                                      <p:to>
                                        <p:strVal val="hidden"/>
                                      </p:to>
                                    </p:set>
                                  </p:childTnLst>
                                </p:cTn>
                              </p:par>
                              <p:par>
                                <p:cTn id="770" presetID="23" presetClass="entr" presetSubtype="16" fill="hold" grpId="0" nodeType="withEffect">
                                  <p:stCondLst>
                                    <p:cond delay="750"/>
                                  </p:stCondLst>
                                  <p:childTnLst>
                                    <p:set>
                                      <p:cBhvr>
                                        <p:cTn id="771" dur="1" fill="hold">
                                          <p:stCondLst>
                                            <p:cond delay="0"/>
                                          </p:stCondLst>
                                        </p:cTn>
                                        <p:tgtEl>
                                          <p:spTgt spid="182"/>
                                        </p:tgtEl>
                                        <p:attrNameLst>
                                          <p:attrName>style.visibility</p:attrName>
                                        </p:attrNameLst>
                                      </p:cBhvr>
                                      <p:to>
                                        <p:strVal val="visible"/>
                                      </p:to>
                                    </p:set>
                                    <p:anim calcmode="lin" valueType="num">
                                      <p:cBhvr>
                                        <p:cTn id="772" dur="1000" fill="hold"/>
                                        <p:tgtEl>
                                          <p:spTgt spid="182"/>
                                        </p:tgtEl>
                                        <p:attrNameLst>
                                          <p:attrName>ppt_w</p:attrName>
                                        </p:attrNameLst>
                                      </p:cBhvr>
                                      <p:tavLst>
                                        <p:tav tm="0">
                                          <p:val>
                                            <p:fltVal val="0"/>
                                          </p:val>
                                        </p:tav>
                                        <p:tav tm="100000">
                                          <p:val>
                                            <p:strVal val="#ppt_w"/>
                                          </p:val>
                                        </p:tav>
                                      </p:tavLst>
                                    </p:anim>
                                    <p:anim calcmode="lin" valueType="num">
                                      <p:cBhvr>
                                        <p:cTn id="773" dur="1000" fill="hold"/>
                                        <p:tgtEl>
                                          <p:spTgt spid="182"/>
                                        </p:tgtEl>
                                        <p:attrNameLst>
                                          <p:attrName>ppt_h</p:attrName>
                                        </p:attrNameLst>
                                      </p:cBhvr>
                                      <p:tavLst>
                                        <p:tav tm="0">
                                          <p:val>
                                            <p:fltVal val="0"/>
                                          </p:val>
                                        </p:tav>
                                        <p:tav tm="100000">
                                          <p:val>
                                            <p:strVal val="#ppt_h"/>
                                          </p:val>
                                        </p:tav>
                                      </p:tavLst>
                                    </p:anim>
                                  </p:childTnLst>
                                </p:cTn>
                              </p:par>
                              <p:par>
                                <p:cTn id="774" presetID="6" presetClass="exit" presetSubtype="32" fill="hold" grpId="1" nodeType="withEffect">
                                  <p:stCondLst>
                                    <p:cond delay="750"/>
                                  </p:stCondLst>
                                  <p:childTnLst>
                                    <p:animEffect transition="out" filter="circle(out)">
                                      <p:cBhvr>
                                        <p:cTn id="775" dur="1000"/>
                                        <p:tgtEl>
                                          <p:spTgt spid="182"/>
                                        </p:tgtEl>
                                      </p:cBhvr>
                                    </p:animEffect>
                                    <p:set>
                                      <p:cBhvr>
                                        <p:cTn id="776" dur="1" fill="hold">
                                          <p:stCondLst>
                                            <p:cond delay="999"/>
                                          </p:stCondLst>
                                        </p:cTn>
                                        <p:tgtEl>
                                          <p:spTgt spid="182"/>
                                        </p:tgtEl>
                                        <p:attrNameLst>
                                          <p:attrName>style.visibility</p:attrName>
                                        </p:attrNameLst>
                                      </p:cBhvr>
                                      <p:to>
                                        <p:strVal val="hidden"/>
                                      </p:to>
                                    </p:set>
                                  </p:childTnLst>
                                </p:cTn>
                              </p:par>
                              <p:par>
                                <p:cTn id="777" presetID="23" presetClass="entr" presetSubtype="16" fill="hold" grpId="0" nodeType="withEffect">
                                  <p:stCondLst>
                                    <p:cond delay="1050"/>
                                  </p:stCondLst>
                                  <p:childTnLst>
                                    <p:set>
                                      <p:cBhvr>
                                        <p:cTn id="778" dur="1" fill="hold">
                                          <p:stCondLst>
                                            <p:cond delay="0"/>
                                          </p:stCondLst>
                                        </p:cTn>
                                        <p:tgtEl>
                                          <p:spTgt spid="183"/>
                                        </p:tgtEl>
                                        <p:attrNameLst>
                                          <p:attrName>style.visibility</p:attrName>
                                        </p:attrNameLst>
                                      </p:cBhvr>
                                      <p:to>
                                        <p:strVal val="visible"/>
                                      </p:to>
                                    </p:set>
                                    <p:anim calcmode="lin" valueType="num">
                                      <p:cBhvr>
                                        <p:cTn id="779" dur="1000" fill="hold"/>
                                        <p:tgtEl>
                                          <p:spTgt spid="183"/>
                                        </p:tgtEl>
                                        <p:attrNameLst>
                                          <p:attrName>ppt_w</p:attrName>
                                        </p:attrNameLst>
                                      </p:cBhvr>
                                      <p:tavLst>
                                        <p:tav tm="0">
                                          <p:val>
                                            <p:fltVal val="0"/>
                                          </p:val>
                                        </p:tav>
                                        <p:tav tm="100000">
                                          <p:val>
                                            <p:strVal val="#ppt_w"/>
                                          </p:val>
                                        </p:tav>
                                      </p:tavLst>
                                    </p:anim>
                                    <p:anim calcmode="lin" valueType="num">
                                      <p:cBhvr>
                                        <p:cTn id="780" dur="1000" fill="hold"/>
                                        <p:tgtEl>
                                          <p:spTgt spid="183"/>
                                        </p:tgtEl>
                                        <p:attrNameLst>
                                          <p:attrName>ppt_h</p:attrName>
                                        </p:attrNameLst>
                                      </p:cBhvr>
                                      <p:tavLst>
                                        <p:tav tm="0">
                                          <p:val>
                                            <p:fltVal val="0"/>
                                          </p:val>
                                        </p:tav>
                                        <p:tav tm="100000">
                                          <p:val>
                                            <p:strVal val="#ppt_h"/>
                                          </p:val>
                                        </p:tav>
                                      </p:tavLst>
                                    </p:anim>
                                  </p:childTnLst>
                                </p:cTn>
                              </p:par>
                              <p:par>
                                <p:cTn id="781" presetID="6" presetClass="exit" presetSubtype="32" fill="hold" grpId="1" nodeType="withEffect">
                                  <p:stCondLst>
                                    <p:cond delay="1050"/>
                                  </p:stCondLst>
                                  <p:childTnLst>
                                    <p:animEffect transition="out" filter="circle(out)">
                                      <p:cBhvr>
                                        <p:cTn id="782" dur="1000"/>
                                        <p:tgtEl>
                                          <p:spTgt spid="183"/>
                                        </p:tgtEl>
                                      </p:cBhvr>
                                    </p:animEffect>
                                    <p:set>
                                      <p:cBhvr>
                                        <p:cTn id="783" dur="1" fill="hold">
                                          <p:stCondLst>
                                            <p:cond delay="999"/>
                                          </p:stCondLst>
                                        </p:cTn>
                                        <p:tgtEl>
                                          <p:spTgt spid="183"/>
                                        </p:tgtEl>
                                        <p:attrNameLst>
                                          <p:attrName>style.visibility</p:attrName>
                                        </p:attrNameLst>
                                      </p:cBhvr>
                                      <p:to>
                                        <p:strVal val="hidden"/>
                                      </p:to>
                                    </p:set>
                                  </p:childTnLst>
                                </p:cTn>
                              </p:par>
                              <p:par>
                                <p:cTn id="784" presetID="23" presetClass="entr" presetSubtype="16" fill="hold" grpId="0" nodeType="withEffect">
                                  <p:stCondLst>
                                    <p:cond delay="750"/>
                                  </p:stCondLst>
                                  <p:childTnLst>
                                    <p:set>
                                      <p:cBhvr>
                                        <p:cTn id="785" dur="1" fill="hold">
                                          <p:stCondLst>
                                            <p:cond delay="0"/>
                                          </p:stCondLst>
                                        </p:cTn>
                                        <p:tgtEl>
                                          <p:spTgt spid="184"/>
                                        </p:tgtEl>
                                        <p:attrNameLst>
                                          <p:attrName>style.visibility</p:attrName>
                                        </p:attrNameLst>
                                      </p:cBhvr>
                                      <p:to>
                                        <p:strVal val="visible"/>
                                      </p:to>
                                    </p:set>
                                    <p:anim calcmode="lin" valueType="num">
                                      <p:cBhvr>
                                        <p:cTn id="786" dur="1000" fill="hold"/>
                                        <p:tgtEl>
                                          <p:spTgt spid="184"/>
                                        </p:tgtEl>
                                        <p:attrNameLst>
                                          <p:attrName>ppt_w</p:attrName>
                                        </p:attrNameLst>
                                      </p:cBhvr>
                                      <p:tavLst>
                                        <p:tav tm="0">
                                          <p:val>
                                            <p:fltVal val="0"/>
                                          </p:val>
                                        </p:tav>
                                        <p:tav tm="100000">
                                          <p:val>
                                            <p:strVal val="#ppt_w"/>
                                          </p:val>
                                        </p:tav>
                                      </p:tavLst>
                                    </p:anim>
                                    <p:anim calcmode="lin" valueType="num">
                                      <p:cBhvr>
                                        <p:cTn id="787" dur="1000" fill="hold"/>
                                        <p:tgtEl>
                                          <p:spTgt spid="184"/>
                                        </p:tgtEl>
                                        <p:attrNameLst>
                                          <p:attrName>ppt_h</p:attrName>
                                        </p:attrNameLst>
                                      </p:cBhvr>
                                      <p:tavLst>
                                        <p:tav tm="0">
                                          <p:val>
                                            <p:fltVal val="0"/>
                                          </p:val>
                                        </p:tav>
                                        <p:tav tm="100000">
                                          <p:val>
                                            <p:strVal val="#ppt_h"/>
                                          </p:val>
                                        </p:tav>
                                      </p:tavLst>
                                    </p:anim>
                                  </p:childTnLst>
                                </p:cTn>
                              </p:par>
                              <p:par>
                                <p:cTn id="788" presetID="6" presetClass="exit" presetSubtype="32" fill="hold" grpId="1" nodeType="withEffect">
                                  <p:stCondLst>
                                    <p:cond delay="750"/>
                                  </p:stCondLst>
                                  <p:childTnLst>
                                    <p:animEffect transition="out" filter="circle(out)">
                                      <p:cBhvr>
                                        <p:cTn id="789" dur="1000"/>
                                        <p:tgtEl>
                                          <p:spTgt spid="184"/>
                                        </p:tgtEl>
                                      </p:cBhvr>
                                    </p:animEffect>
                                    <p:set>
                                      <p:cBhvr>
                                        <p:cTn id="790" dur="1" fill="hold">
                                          <p:stCondLst>
                                            <p:cond delay="999"/>
                                          </p:stCondLst>
                                        </p:cTn>
                                        <p:tgtEl>
                                          <p:spTgt spid="184"/>
                                        </p:tgtEl>
                                        <p:attrNameLst>
                                          <p:attrName>style.visibility</p:attrName>
                                        </p:attrNameLst>
                                      </p:cBhvr>
                                      <p:to>
                                        <p:strVal val="hidden"/>
                                      </p:to>
                                    </p:set>
                                  </p:childTnLst>
                                </p:cTn>
                              </p:par>
                              <p:par>
                                <p:cTn id="791" presetID="23" presetClass="entr" presetSubtype="16" fill="hold" grpId="0" nodeType="withEffect">
                                  <p:stCondLst>
                                    <p:cond delay="750"/>
                                  </p:stCondLst>
                                  <p:childTnLst>
                                    <p:set>
                                      <p:cBhvr>
                                        <p:cTn id="792" dur="1" fill="hold">
                                          <p:stCondLst>
                                            <p:cond delay="0"/>
                                          </p:stCondLst>
                                        </p:cTn>
                                        <p:tgtEl>
                                          <p:spTgt spid="185"/>
                                        </p:tgtEl>
                                        <p:attrNameLst>
                                          <p:attrName>style.visibility</p:attrName>
                                        </p:attrNameLst>
                                      </p:cBhvr>
                                      <p:to>
                                        <p:strVal val="visible"/>
                                      </p:to>
                                    </p:set>
                                    <p:anim calcmode="lin" valueType="num">
                                      <p:cBhvr>
                                        <p:cTn id="793" dur="1000" fill="hold"/>
                                        <p:tgtEl>
                                          <p:spTgt spid="185"/>
                                        </p:tgtEl>
                                        <p:attrNameLst>
                                          <p:attrName>ppt_w</p:attrName>
                                        </p:attrNameLst>
                                      </p:cBhvr>
                                      <p:tavLst>
                                        <p:tav tm="0">
                                          <p:val>
                                            <p:fltVal val="0"/>
                                          </p:val>
                                        </p:tav>
                                        <p:tav tm="100000">
                                          <p:val>
                                            <p:strVal val="#ppt_w"/>
                                          </p:val>
                                        </p:tav>
                                      </p:tavLst>
                                    </p:anim>
                                    <p:anim calcmode="lin" valueType="num">
                                      <p:cBhvr>
                                        <p:cTn id="794" dur="1000" fill="hold"/>
                                        <p:tgtEl>
                                          <p:spTgt spid="185"/>
                                        </p:tgtEl>
                                        <p:attrNameLst>
                                          <p:attrName>ppt_h</p:attrName>
                                        </p:attrNameLst>
                                      </p:cBhvr>
                                      <p:tavLst>
                                        <p:tav tm="0">
                                          <p:val>
                                            <p:fltVal val="0"/>
                                          </p:val>
                                        </p:tav>
                                        <p:tav tm="100000">
                                          <p:val>
                                            <p:strVal val="#ppt_h"/>
                                          </p:val>
                                        </p:tav>
                                      </p:tavLst>
                                    </p:anim>
                                  </p:childTnLst>
                                </p:cTn>
                              </p:par>
                              <p:par>
                                <p:cTn id="795" presetID="6" presetClass="exit" presetSubtype="32" fill="hold" grpId="1" nodeType="withEffect">
                                  <p:stCondLst>
                                    <p:cond delay="750"/>
                                  </p:stCondLst>
                                  <p:childTnLst>
                                    <p:animEffect transition="out" filter="circle(out)">
                                      <p:cBhvr>
                                        <p:cTn id="796" dur="1000"/>
                                        <p:tgtEl>
                                          <p:spTgt spid="185"/>
                                        </p:tgtEl>
                                      </p:cBhvr>
                                    </p:animEffect>
                                    <p:set>
                                      <p:cBhvr>
                                        <p:cTn id="797" dur="1" fill="hold">
                                          <p:stCondLst>
                                            <p:cond delay="999"/>
                                          </p:stCondLst>
                                        </p:cTn>
                                        <p:tgtEl>
                                          <p:spTgt spid="185"/>
                                        </p:tgtEl>
                                        <p:attrNameLst>
                                          <p:attrName>style.visibility</p:attrName>
                                        </p:attrNameLst>
                                      </p:cBhvr>
                                      <p:to>
                                        <p:strVal val="hidden"/>
                                      </p:to>
                                    </p:set>
                                  </p:childTnLst>
                                </p:cTn>
                              </p:par>
                              <p:par>
                                <p:cTn id="798" presetID="23" presetClass="entr" presetSubtype="16" fill="hold" grpId="0" nodeType="withEffect">
                                  <p:stCondLst>
                                    <p:cond delay="750"/>
                                  </p:stCondLst>
                                  <p:childTnLst>
                                    <p:set>
                                      <p:cBhvr>
                                        <p:cTn id="799" dur="1" fill="hold">
                                          <p:stCondLst>
                                            <p:cond delay="0"/>
                                          </p:stCondLst>
                                        </p:cTn>
                                        <p:tgtEl>
                                          <p:spTgt spid="186"/>
                                        </p:tgtEl>
                                        <p:attrNameLst>
                                          <p:attrName>style.visibility</p:attrName>
                                        </p:attrNameLst>
                                      </p:cBhvr>
                                      <p:to>
                                        <p:strVal val="visible"/>
                                      </p:to>
                                    </p:set>
                                    <p:anim calcmode="lin" valueType="num">
                                      <p:cBhvr>
                                        <p:cTn id="800" dur="1000" fill="hold"/>
                                        <p:tgtEl>
                                          <p:spTgt spid="186"/>
                                        </p:tgtEl>
                                        <p:attrNameLst>
                                          <p:attrName>ppt_w</p:attrName>
                                        </p:attrNameLst>
                                      </p:cBhvr>
                                      <p:tavLst>
                                        <p:tav tm="0">
                                          <p:val>
                                            <p:fltVal val="0"/>
                                          </p:val>
                                        </p:tav>
                                        <p:tav tm="100000">
                                          <p:val>
                                            <p:strVal val="#ppt_w"/>
                                          </p:val>
                                        </p:tav>
                                      </p:tavLst>
                                    </p:anim>
                                    <p:anim calcmode="lin" valueType="num">
                                      <p:cBhvr>
                                        <p:cTn id="801" dur="1000" fill="hold"/>
                                        <p:tgtEl>
                                          <p:spTgt spid="186"/>
                                        </p:tgtEl>
                                        <p:attrNameLst>
                                          <p:attrName>ppt_h</p:attrName>
                                        </p:attrNameLst>
                                      </p:cBhvr>
                                      <p:tavLst>
                                        <p:tav tm="0">
                                          <p:val>
                                            <p:fltVal val="0"/>
                                          </p:val>
                                        </p:tav>
                                        <p:tav tm="100000">
                                          <p:val>
                                            <p:strVal val="#ppt_h"/>
                                          </p:val>
                                        </p:tav>
                                      </p:tavLst>
                                    </p:anim>
                                  </p:childTnLst>
                                </p:cTn>
                              </p:par>
                              <p:par>
                                <p:cTn id="802" presetID="6" presetClass="exit" presetSubtype="32" fill="hold" grpId="1" nodeType="withEffect">
                                  <p:stCondLst>
                                    <p:cond delay="750"/>
                                  </p:stCondLst>
                                  <p:childTnLst>
                                    <p:animEffect transition="out" filter="circle(out)">
                                      <p:cBhvr>
                                        <p:cTn id="803" dur="1000"/>
                                        <p:tgtEl>
                                          <p:spTgt spid="186"/>
                                        </p:tgtEl>
                                      </p:cBhvr>
                                    </p:animEffect>
                                    <p:set>
                                      <p:cBhvr>
                                        <p:cTn id="804" dur="1" fill="hold">
                                          <p:stCondLst>
                                            <p:cond delay="999"/>
                                          </p:stCondLst>
                                        </p:cTn>
                                        <p:tgtEl>
                                          <p:spTgt spid="186"/>
                                        </p:tgtEl>
                                        <p:attrNameLst>
                                          <p:attrName>style.visibility</p:attrName>
                                        </p:attrNameLst>
                                      </p:cBhvr>
                                      <p:to>
                                        <p:strVal val="hidden"/>
                                      </p:to>
                                    </p:set>
                                  </p:childTnLst>
                                </p:cTn>
                              </p:par>
                              <p:par>
                                <p:cTn id="805" presetID="23" presetClass="entr" presetSubtype="16" fill="hold" grpId="0" nodeType="withEffect">
                                  <p:stCondLst>
                                    <p:cond delay="750"/>
                                  </p:stCondLst>
                                  <p:childTnLst>
                                    <p:set>
                                      <p:cBhvr>
                                        <p:cTn id="806" dur="1" fill="hold">
                                          <p:stCondLst>
                                            <p:cond delay="0"/>
                                          </p:stCondLst>
                                        </p:cTn>
                                        <p:tgtEl>
                                          <p:spTgt spid="187"/>
                                        </p:tgtEl>
                                        <p:attrNameLst>
                                          <p:attrName>style.visibility</p:attrName>
                                        </p:attrNameLst>
                                      </p:cBhvr>
                                      <p:to>
                                        <p:strVal val="visible"/>
                                      </p:to>
                                    </p:set>
                                    <p:anim calcmode="lin" valueType="num">
                                      <p:cBhvr>
                                        <p:cTn id="807" dur="1000" fill="hold"/>
                                        <p:tgtEl>
                                          <p:spTgt spid="187"/>
                                        </p:tgtEl>
                                        <p:attrNameLst>
                                          <p:attrName>ppt_w</p:attrName>
                                        </p:attrNameLst>
                                      </p:cBhvr>
                                      <p:tavLst>
                                        <p:tav tm="0">
                                          <p:val>
                                            <p:fltVal val="0"/>
                                          </p:val>
                                        </p:tav>
                                        <p:tav tm="100000">
                                          <p:val>
                                            <p:strVal val="#ppt_w"/>
                                          </p:val>
                                        </p:tav>
                                      </p:tavLst>
                                    </p:anim>
                                    <p:anim calcmode="lin" valueType="num">
                                      <p:cBhvr>
                                        <p:cTn id="808" dur="1000" fill="hold"/>
                                        <p:tgtEl>
                                          <p:spTgt spid="187"/>
                                        </p:tgtEl>
                                        <p:attrNameLst>
                                          <p:attrName>ppt_h</p:attrName>
                                        </p:attrNameLst>
                                      </p:cBhvr>
                                      <p:tavLst>
                                        <p:tav tm="0">
                                          <p:val>
                                            <p:fltVal val="0"/>
                                          </p:val>
                                        </p:tav>
                                        <p:tav tm="100000">
                                          <p:val>
                                            <p:strVal val="#ppt_h"/>
                                          </p:val>
                                        </p:tav>
                                      </p:tavLst>
                                    </p:anim>
                                  </p:childTnLst>
                                </p:cTn>
                              </p:par>
                              <p:par>
                                <p:cTn id="809" presetID="6" presetClass="exit" presetSubtype="32" fill="hold" grpId="1" nodeType="withEffect">
                                  <p:stCondLst>
                                    <p:cond delay="750"/>
                                  </p:stCondLst>
                                  <p:childTnLst>
                                    <p:animEffect transition="out" filter="circle(out)">
                                      <p:cBhvr>
                                        <p:cTn id="810" dur="1000"/>
                                        <p:tgtEl>
                                          <p:spTgt spid="187"/>
                                        </p:tgtEl>
                                      </p:cBhvr>
                                    </p:animEffect>
                                    <p:set>
                                      <p:cBhvr>
                                        <p:cTn id="811" dur="1" fill="hold">
                                          <p:stCondLst>
                                            <p:cond delay="999"/>
                                          </p:stCondLst>
                                        </p:cTn>
                                        <p:tgtEl>
                                          <p:spTgt spid="187"/>
                                        </p:tgtEl>
                                        <p:attrNameLst>
                                          <p:attrName>style.visibility</p:attrName>
                                        </p:attrNameLst>
                                      </p:cBhvr>
                                      <p:to>
                                        <p:strVal val="hidden"/>
                                      </p:to>
                                    </p:set>
                                  </p:childTnLst>
                                </p:cTn>
                              </p:par>
                              <p:par>
                                <p:cTn id="812" presetID="23" presetClass="entr" presetSubtype="16" fill="hold" grpId="0" nodeType="withEffect">
                                  <p:stCondLst>
                                    <p:cond delay="1050"/>
                                  </p:stCondLst>
                                  <p:childTnLst>
                                    <p:set>
                                      <p:cBhvr>
                                        <p:cTn id="813" dur="1" fill="hold">
                                          <p:stCondLst>
                                            <p:cond delay="0"/>
                                          </p:stCondLst>
                                        </p:cTn>
                                        <p:tgtEl>
                                          <p:spTgt spid="188"/>
                                        </p:tgtEl>
                                        <p:attrNameLst>
                                          <p:attrName>style.visibility</p:attrName>
                                        </p:attrNameLst>
                                      </p:cBhvr>
                                      <p:to>
                                        <p:strVal val="visible"/>
                                      </p:to>
                                    </p:set>
                                    <p:anim calcmode="lin" valueType="num">
                                      <p:cBhvr>
                                        <p:cTn id="814" dur="1000" fill="hold"/>
                                        <p:tgtEl>
                                          <p:spTgt spid="188"/>
                                        </p:tgtEl>
                                        <p:attrNameLst>
                                          <p:attrName>ppt_w</p:attrName>
                                        </p:attrNameLst>
                                      </p:cBhvr>
                                      <p:tavLst>
                                        <p:tav tm="0">
                                          <p:val>
                                            <p:fltVal val="0"/>
                                          </p:val>
                                        </p:tav>
                                        <p:tav tm="100000">
                                          <p:val>
                                            <p:strVal val="#ppt_w"/>
                                          </p:val>
                                        </p:tav>
                                      </p:tavLst>
                                    </p:anim>
                                    <p:anim calcmode="lin" valueType="num">
                                      <p:cBhvr>
                                        <p:cTn id="815" dur="1000" fill="hold"/>
                                        <p:tgtEl>
                                          <p:spTgt spid="188"/>
                                        </p:tgtEl>
                                        <p:attrNameLst>
                                          <p:attrName>ppt_h</p:attrName>
                                        </p:attrNameLst>
                                      </p:cBhvr>
                                      <p:tavLst>
                                        <p:tav tm="0">
                                          <p:val>
                                            <p:fltVal val="0"/>
                                          </p:val>
                                        </p:tav>
                                        <p:tav tm="100000">
                                          <p:val>
                                            <p:strVal val="#ppt_h"/>
                                          </p:val>
                                        </p:tav>
                                      </p:tavLst>
                                    </p:anim>
                                  </p:childTnLst>
                                </p:cTn>
                              </p:par>
                              <p:par>
                                <p:cTn id="816" presetID="6" presetClass="exit" presetSubtype="32" fill="hold" grpId="1" nodeType="withEffect">
                                  <p:stCondLst>
                                    <p:cond delay="1050"/>
                                  </p:stCondLst>
                                  <p:childTnLst>
                                    <p:animEffect transition="out" filter="circle(out)">
                                      <p:cBhvr>
                                        <p:cTn id="817" dur="1000"/>
                                        <p:tgtEl>
                                          <p:spTgt spid="188"/>
                                        </p:tgtEl>
                                      </p:cBhvr>
                                    </p:animEffect>
                                    <p:set>
                                      <p:cBhvr>
                                        <p:cTn id="818" dur="1" fill="hold">
                                          <p:stCondLst>
                                            <p:cond delay="999"/>
                                          </p:stCondLst>
                                        </p:cTn>
                                        <p:tgtEl>
                                          <p:spTgt spid="188"/>
                                        </p:tgtEl>
                                        <p:attrNameLst>
                                          <p:attrName>style.visibility</p:attrName>
                                        </p:attrNameLst>
                                      </p:cBhvr>
                                      <p:to>
                                        <p:strVal val="hidden"/>
                                      </p:to>
                                    </p:set>
                                  </p:childTnLst>
                                </p:cTn>
                              </p:par>
                              <p:par>
                                <p:cTn id="819" presetID="23" presetClass="entr" presetSubtype="16" fill="hold" grpId="0" nodeType="withEffect">
                                  <p:stCondLst>
                                    <p:cond delay="750"/>
                                  </p:stCondLst>
                                  <p:childTnLst>
                                    <p:set>
                                      <p:cBhvr>
                                        <p:cTn id="820" dur="1" fill="hold">
                                          <p:stCondLst>
                                            <p:cond delay="0"/>
                                          </p:stCondLst>
                                        </p:cTn>
                                        <p:tgtEl>
                                          <p:spTgt spid="189"/>
                                        </p:tgtEl>
                                        <p:attrNameLst>
                                          <p:attrName>style.visibility</p:attrName>
                                        </p:attrNameLst>
                                      </p:cBhvr>
                                      <p:to>
                                        <p:strVal val="visible"/>
                                      </p:to>
                                    </p:set>
                                    <p:anim calcmode="lin" valueType="num">
                                      <p:cBhvr>
                                        <p:cTn id="821" dur="1000" fill="hold"/>
                                        <p:tgtEl>
                                          <p:spTgt spid="189"/>
                                        </p:tgtEl>
                                        <p:attrNameLst>
                                          <p:attrName>ppt_w</p:attrName>
                                        </p:attrNameLst>
                                      </p:cBhvr>
                                      <p:tavLst>
                                        <p:tav tm="0">
                                          <p:val>
                                            <p:fltVal val="0"/>
                                          </p:val>
                                        </p:tav>
                                        <p:tav tm="100000">
                                          <p:val>
                                            <p:strVal val="#ppt_w"/>
                                          </p:val>
                                        </p:tav>
                                      </p:tavLst>
                                    </p:anim>
                                    <p:anim calcmode="lin" valueType="num">
                                      <p:cBhvr>
                                        <p:cTn id="822" dur="1000" fill="hold"/>
                                        <p:tgtEl>
                                          <p:spTgt spid="189"/>
                                        </p:tgtEl>
                                        <p:attrNameLst>
                                          <p:attrName>ppt_h</p:attrName>
                                        </p:attrNameLst>
                                      </p:cBhvr>
                                      <p:tavLst>
                                        <p:tav tm="0">
                                          <p:val>
                                            <p:fltVal val="0"/>
                                          </p:val>
                                        </p:tav>
                                        <p:tav tm="100000">
                                          <p:val>
                                            <p:strVal val="#ppt_h"/>
                                          </p:val>
                                        </p:tav>
                                      </p:tavLst>
                                    </p:anim>
                                  </p:childTnLst>
                                </p:cTn>
                              </p:par>
                              <p:par>
                                <p:cTn id="823" presetID="6" presetClass="exit" presetSubtype="32" fill="hold" grpId="1" nodeType="withEffect">
                                  <p:stCondLst>
                                    <p:cond delay="750"/>
                                  </p:stCondLst>
                                  <p:childTnLst>
                                    <p:animEffect transition="out" filter="circle(out)">
                                      <p:cBhvr>
                                        <p:cTn id="824" dur="1000"/>
                                        <p:tgtEl>
                                          <p:spTgt spid="189"/>
                                        </p:tgtEl>
                                      </p:cBhvr>
                                    </p:animEffect>
                                    <p:set>
                                      <p:cBhvr>
                                        <p:cTn id="825" dur="1" fill="hold">
                                          <p:stCondLst>
                                            <p:cond delay="999"/>
                                          </p:stCondLst>
                                        </p:cTn>
                                        <p:tgtEl>
                                          <p:spTgt spid="189"/>
                                        </p:tgtEl>
                                        <p:attrNameLst>
                                          <p:attrName>style.visibility</p:attrName>
                                        </p:attrNameLst>
                                      </p:cBhvr>
                                      <p:to>
                                        <p:strVal val="hidden"/>
                                      </p:to>
                                    </p:set>
                                  </p:childTnLst>
                                </p:cTn>
                              </p:par>
                              <p:par>
                                <p:cTn id="826" presetID="23" presetClass="entr" presetSubtype="16" fill="hold" grpId="0" nodeType="withEffect">
                                  <p:stCondLst>
                                    <p:cond delay="750"/>
                                  </p:stCondLst>
                                  <p:childTnLst>
                                    <p:set>
                                      <p:cBhvr>
                                        <p:cTn id="827" dur="1" fill="hold">
                                          <p:stCondLst>
                                            <p:cond delay="0"/>
                                          </p:stCondLst>
                                        </p:cTn>
                                        <p:tgtEl>
                                          <p:spTgt spid="190"/>
                                        </p:tgtEl>
                                        <p:attrNameLst>
                                          <p:attrName>style.visibility</p:attrName>
                                        </p:attrNameLst>
                                      </p:cBhvr>
                                      <p:to>
                                        <p:strVal val="visible"/>
                                      </p:to>
                                    </p:set>
                                    <p:anim calcmode="lin" valueType="num">
                                      <p:cBhvr>
                                        <p:cTn id="828" dur="1000" fill="hold"/>
                                        <p:tgtEl>
                                          <p:spTgt spid="190"/>
                                        </p:tgtEl>
                                        <p:attrNameLst>
                                          <p:attrName>ppt_w</p:attrName>
                                        </p:attrNameLst>
                                      </p:cBhvr>
                                      <p:tavLst>
                                        <p:tav tm="0">
                                          <p:val>
                                            <p:fltVal val="0"/>
                                          </p:val>
                                        </p:tav>
                                        <p:tav tm="100000">
                                          <p:val>
                                            <p:strVal val="#ppt_w"/>
                                          </p:val>
                                        </p:tav>
                                      </p:tavLst>
                                    </p:anim>
                                    <p:anim calcmode="lin" valueType="num">
                                      <p:cBhvr>
                                        <p:cTn id="829" dur="1000" fill="hold"/>
                                        <p:tgtEl>
                                          <p:spTgt spid="190"/>
                                        </p:tgtEl>
                                        <p:attrNameLst>
                                          <p:attrName>ppt_h</p:attrName>
                                        </p:attrNameLst>
                                      </p:cBhvr>
                                      <p:tavLst>
                                        <p:tav tm="0">
                                          <p:val>
                                            <p:fltVal val="0"/>
                                          </p:val>
                                        </p:tav>
                                        <p:tav tm="100000">
                                          <p:val>
                                            <p:strVal val="#ppt_h"/>
                                          </p:val>
                                        </p:tav>
                                      </p:tavLst>
                                    </p:anim>
                                  </p:childTnLst>
                                </p:cTn>
                              </p:par>
                              <p:par>
                                <p:cTn id="830" presetID="6" presetClass="exit" presetSubtype="32" fill="hold" grpId="1" nodeType="withEffect">
                                  <p:stCondLst>
                                    <p:cond delay="750"/>
                                  </p:stCondLst>
                                  <p:childTnLst>
                                    <p:animEffect transition="out" filter="circle(out)">
                                      <p:cBhvr>
                                        <p:cTn id="831" dur="1000"/>
                                        <p:tgtEl>
                                          <p:spTgt spid="190"/>
                                        </p:tgtEl>
                                      </p:cBhvr>
                                    </p:animEffect>
                                    <p:set>
                                      <p:cBhvr>
                                        <p:cTn id="832" dur="1" fill="hold">
                                          <p:stCondLst>
                                            <p:cond delay="999"/>
                                          </p:stCondLst>
                                        </p:cTn>
                                        <p:tgtEl>
                                          <p:spTgt spid="190"/>
                                        </p:tgtEl>
                                        <p:attrNameLst>
                                          <p:attrName>style.visibility</p:attrName>
                                        </p:attrNameLst>
                                      </p:cBhvr>
                                      <p:to>
                                        <p:strVal val="hidden"/>
                                      </p:to>
                                    </p:set>
                                  </p:childTnLst>
                                </p:cTn>
                              </p:par>
                              <p:par>
                                <p:cTn id="833" presetID="23" presetClass="entr" presetSubtype="16" fill="hold" grpId="0" nodeType="withEffect">
                                  <p:stCondLst>
                                    <p:cond delay="750"/>
                                  </p:stCondLst>
                                  <p:childTnLst>
                                    <p:set>
                                      <p:cBhvr>
                                        <p:cTn id="834" dur="1" fill="hold">
                                          <p:stCondLst>
                                            <p:cond delay="0"/>
                                          </p:stCondLst>
                                        </p:cTn>
                                        <p:tgtEl>
                                          <p:spTgt spid="191"/>
                                        </p:tgtEl>
                                        <p:attrNameLst>
                                          <p:attrName>style.visibility</p:attrName>
                                        </p:attrNameLst>
                                      </p:cBhvr>
                                      <p:to>
                                        <p:strVal val="visible"/>
                                      </p:to>
                                    </p:set>
                                    <p:anim calcmode="lin" valueType="num">
                                      <p:cBhvr>
                                        <p:cTn id="835" dur="1000" fill="hold"/>
                                        <p:tgtEl>
                                          <p:spTgt spid="191"/>
                                        </p:tgtEl>
                                        <p:attrNameLst>
                                          <p:attrName>ppt_w</p:attrName>
                                        </p:attrNameLst>
                                      </p:cBhvr>
                                      <p:tavLst>
                                        <p:tav tm="0">
                                          <p:val>
                                            <p:fltVal val="0"/>
                                          </p:val>
                                        </p:tav>
                                        <p:tav tm="100000">
                                          <p:val>
                                            <p:strVal val="#ppt_w"/>
                                          </p:val>
                                        </p:tav>
                                      </p:tavLst>
                                    </p:anim>
                                    <p:anim calcmode="lin" valueType="num">
                                      <p:cBhvr>
                                        <p:cTn id="836" dur="1000" fill="hold"/>
                                        <p:tgtEl>
                                          <p:spTgt spid="191"/>
                                        </p:tgtEl>
                                        <p:attrNameLst>
                                          <p:attrName>ppt_h</p:attrName>
                                        </p:attrNameLst>
                                      </p:cBhvr>
                                      <p:tavLst>
                                        <p:tav tm="0">
                                          <p:val>
                                            <p:fltVal val="0"/>
                                          </p:val>
                                        </p:tav>
                                        <p:tav tm="100000">
                                          <p:val>
                                            <p:strVal val="#ppt_h"/>
                                          </p:val>
                                        </p:tav>
                                      </p:tavLst>
                                    </p:anim>
                                  </p:childTnLst>
                                </p:cTn>
                              </p:par>
                              <p:par>
                                <p:cTn id="837" presetID="6" presetClass="exit" presetSubtype="32" fill="hold" grpId="1" nodeType="withEffect">
                                  <p:stCondLst>
                                    <p:cond delay="750"/>
                                  </p:stCondLst>
                                  <p:childTnLst>
                                    <p:animEffect transition="out" filter="circle(out)">
                                      <p:cBhvr>
                                        <p:cTn id="838" dur="1000"/>
                                        <p:tgtEl>
                                          <p:spTgt spid="191"/>
                                        </p:tgtEl>
                                      </p:cBhvr>
                                    </p:animEffect>
                                    <p:set>
                                      <p:cBhvr>
                                        <p:cTn id="839" dur="1" fill="hold">
                                          <p:stCondLst>
                                            <p:cond delay="999"/>
                                          </p:stCondLst>
                                        </p:cTn>
                                        <p:tgtEl>
                                          <p:spTgt spid="191"/>
                                        </p:tgtEl>
                                        <p:attrNameLst>
                                          <p:attrName>style.visibility</p:attrName>
                                        </p:attrNameLst>
                                      </p:cBhvr>
                                      <p:to>
                                        <p:strVal val="hidden"/>
                                      </p:to>
                                    </p:set>
                                  </p:childTnLst>
                                </p:cTn>
                              </p:par>
                              <p:par>
                                <p:cTn id="840" presetID="23" presetClass="entr" presetSubtype="16" fill="hold" grpId="0" nodeType="withEffect">
                                  <p:stCondLst>
                                    <p:cond delay="1050"/>
                                  </p:stCondLst>
                                  <p:childTnLst>
                                    <p:set>
                                      <p:cBhvr>
                                        <p:cTn id="841" dur="1" fill="hold">
                                          <p:stCondLst>
                                            <p:cond delay="0"/>
                                          </p:stCondLst>
                                        </p:cTn>
                                        <p:tgtEl>
                                          <p:spTgt spid="192"/>
                                        </p:tgtEl>
                                        <p:attrNameLst>
                                          <p:attrName>style.visibility</p:attrName>
                                        </p:attrNameLst>
                                      </p:cBhvr>
                                      <p:to>
                                        <p:strVal val="visible"/>
                                      </p:to>
                                    </p:set>
                                    <p:anim calcmode="lin" valueType="num">
                                      <p:cBhvr>
                                        <p:cTn id="842" dur="1000" fill="hold"/>
                                        <p:tgtEl>
                                          <p:spTgt spid="192"/>
                                        </p:tgtEl>
                                        <p:attrNameLst>
                                          <p:attrName>ppt_w</p:attrName>
                                        </p:attrNameLst>
                                      </p:cBhvr>
                                      <p:tavLst>
                                        <p:tav tm="0">
                                          <p:val>
                                            <p:fltVal val="0"/>
                                          </p:val>
                                        </p:tav>
                                        <p:tav tm="100000">
                                          <p:val>
                                            <p:strVal val="#ppt_w"/>
                                          </p:val>
                                        </p:tav>
                                      </p:tavLst>
                                    </p:anim>
                                    <p:anim calcmode="lin" valueType="num">
                                      <p:cBhvr>
                                        <p:cTn id="843" dur="1000" fill="hold"/>
                                        <p:tgtEl>
                                          <p:spTgt spid="192"/>
                                        </p:tgtEl>
                                        <p:attrNameLst>
                                          <p:attrName>ppt_h</p:attrName>
                                        </p:attrNameLst>
                                      </p:cBhvr>
                                      <p:tavLst>
                                        <p:tav tm="0">
                                          <p:val>
                                            <p:fltVal val="0"/>
                                          </p:val>
                                        </p:tav>
                                        <p:tav tm="100000">
                                          <p:val>
                                            <p:strVal val="#ppt_h"/>
                                          </p:val>
                                        </p:tav>
                                      </p:tavLst>
                                    </p:anim>
                                  </p:childTnLst>
                                </p:cTn>
                              </p:par>
                              <p:par>
                                <p:cTn id="844" presetID="6" presetClass="exit" presetSubtype="32" fill="hold" grpId="1" nodeType="withEffect">
                                  <p:stCondLst>
                                    <p:cond delay="1050"/>
                                  </p:stCondLst>
                                  <p:childTnLst>
                                    <p:animEffect transition="out" filter="circle(out)">
                                      <p:cBhvr>
                                        <p:cTn id="845" dur="1000"/>
                                        <p:tgtEl>
                                          <p:spTgt spid="192"/>
                                        </p:tgtEl>
                                      </p:cBhvr>
                                    </p:animEffect>
                                    <p:set>
                                      <p:cBhvr>
                                        <p:cTn id="846" dur="1" fill="hold">
                                          <p:stCondLst>
                                            <p:cond delay="999"/>
                                          </p:stCondLst>
                                        </p:cTn>
                                        <p:tgtEl>
                                          <p:spTgt spid="192"/>
                                        </p:tgtEl>
                                        <p:attrNameLst>
                                          <p:attrName>style.visibility</p:attrName>
                                        </p:attrNameLst>
                                      </p:cBhvr>
                                      <p:to>
                                        <p:strVal val="hidden"/>
                                      </p:to>
                                    </p:set>
                                  </p:childTnLst>
                                </p:cTn>
                              </p:par>
                              <p:par>
                                <p:cTn id="847" presetID="23" presetClass="entr" presetSubtype="16" fill="hold" grpId="0" nodeType="withEffect">
                                  <p:stCondLst>
                                    <p:cond delay="750"/>
                                  </p:stCondLst>
                                  <p:childTnLst>
                                    <p:set>
                                      <p:cBhvr>
                                        <p:cTn id="848" dur="1" fill="hold">
                                          <p:stCondLst>
                                            <p:cond delay="0"/>
                                          </p:stCondLst>
                                        </p:cTn>
                                        <p:tgtEl>
                                          <p:spTgt spid="193"/>
                                        </p:tgtEl>
                                        <p:attrNameLst>
                                          <p:attrName>style.visibility</p:attrName>
                                        </p:attrNameLst>
                                      </p:cBhvr>
                                      <p:to>
                                        <p:strVal val="visible"/>
                                      </p:to>
                                    </p:set>
                                    <p:anim calcmode="lin" valueType="num">
                                      <p:cBhvr>
                                        <p:cTn id="849" dur="1000" fill="hold"/>
                                        <p:tgtEl>
                                          <p:spTgt spid="193"/>
                                        </p:tgtEl>
                                        <p:attrNameLst>
                                          <p:attrName>ppt_w</p:attrName>
                                        </p:attrNameLst>
                                      </p:cBhvr>
                                      <p:tavLst>
                                        <p:tav tm="0">
                                          <p:val>
                                            <p:fltVal val="0"/>
                                          </p:val>
                                        </p:tav>
                                        <p:tav tm="100000">
                                          <p:val>
                                            <p:strVal val="#ppt_w"/>
                                          </p:val>
                                        </p:tav>
                                      </p:tavLst>
                                    </p:anim>
                                    <p:anim calcmode="lin" valueType="num">
                                      <p:cBhvr>
                                        <p:cTn id="850" dur="1000" fill="hold"/>
                                        <p:tgtEl>
                                          <p:spTgt spid="193"/>
                                        </p:tgtEl>
                                        <p:attrNameLst>
                                          <p:attrName>ppt_h</p:attrName>
                                        </p:attrNameLst>
                                      </p:cBhvr>
                                      <p:tavLst>
                                        <p:tav tm="0">
                                          <p:val>
                                            <p:fltVal val="0"/>
                                          </p:val>
                                        </p:tav>
                                        <p:tav tm="100000">
                                          <p:val>
                                            <p:strVal val="#ppt_h"/>
                                          </p:val>
                                        </p:tav>
                                      </p:tavLst>
                                    </p:anim>
                                  </p:childTnLst>
                                </p:cTn>
                              </p:par>
                              <p:par>
                                <p:cTn id="851" presetID="6" presetClass="exit" presetSubtype="32" fill="hold" grpId="1" nodeType="withEffect">
                                  <p:stCondLst>
                                    <p:cond delay="750"/>
                                  </p:stCondLst>
                                  <p:childTnLst>
                                    <p:animEffect transition="out" filter="circle(out)">
                                      <p:cBhvr>
                                        <p:cTn id="852" dur="1000"/>
                                        <p:tgtEl>
                                          <p:spTgt spid="193"/>
                                        </p:tgtEl>
                                      </p:cBhvr>
                                    </p:animEffect>
                                    <p:set>
                                      <p:cBhvr>
                                        <p:cTn id="853" dur="1" fill="hold">
                                          <p:stCondLst>
                                            <p:cond delay="999"/>
                                          </p:stCondLst>
                                        </p:cTn>
                                        <p:tgtEl>
                                          <p:spTgt spid="193"/>
                                        </p:tgtEl>
                                        <p:attrNameLst>
                                          <p:attrName>style.visibility</p:attrName>
                                        </p:attrNameLst>
                                      </p:cBhvr>
                                      <p:to>
                                        <p:strVal val="hidden"/>
                                      </p:to>
                                    </p:set>
                                  </p:childTnLst>
                                </p:cTn>
                              </p:par>
                              <p:par>
                                <p:cTn id="854" presetID="23" presetClass="entr" presetSubtype="16" fill="hold" grpId="0" nodeType="withEffect">
                                  <p:stCondLst>
                                    <p:cond delay="1050"/>
                                  </p:stCondLst>
                                  <p:childTnLst>
                                    <p:set>
                                      <p:cBhvr>
                                        <p:cTn id="855" dur="1" fill="hold">
                                          <p:stCondLst>
                                            <p:cond delay="0"/>
                                          </p:stCondLst>
                                        </p:cTn>
                                        <p:tgtEl>
                                          <p:spTgt spid="194"/>
                                        </p:tgtEl>
                                        <p:attrNameLst>
                                          <p:attrName>style.visibility</p:attrName>
                                        </p:attrNameLst>
                                      </p:cBhvr>
                                      <p:to>
                                        <p:strVal val="visible"/>
                                      </p:to>
                                    </p:set>
                                    <p:anim calcmode="lin" valueType="num">
                                      <p:cBhvr>
                                        <p:cTn id="856" dur="1000" fill="hold"/>
                                        <p:tgtEl>
                                          <p:spTgt spid="194"/>
                                        </p:tgtEl>
                                        <p:attrNameLst>
                                          <p:attrName>ppt_w</p:attrName>
                                        </p:attrNameLst>
                                      </p:cBhvr>
                                      <p:tavLst>
                                        <p:tav tm="0">
                                          <p:val>
                                            <p:fltVal val="0"/>
                                          </p:val>
                                        </p:tav>
                                        <p:tav tm="100000">
                                          <p:val>
                                            <p:strVal val="#ppt_w"/>
                                          </p:val>
                                        </p:tav>
                                      </p:tavLst>
                                    </p:anim>
                                    <p:anim calcmode="lin" valueType="num">
                                      <p:cBhvr>
                                        <p:cTn id="857" dur="1000" fill="hold"/>
                                        <p:tgtEl>
                                          <p:spTgt spid="194"/>
                                        </p:tgtEl>
                                        <p:attrNameLst>
                                          <p:attrName>ppt_h</p:attrName>
                                        </p:attrNameLst>
                                      </p:cBhvr>
                                      <p:tavLst>
                                        <p:tav tm="0">
                                          <p:val>
                                            <p:fltVal val="0"/>
                                          </p:val>
                                        </p:tav>
                                        <p:tav tm="100000">
                                          <p:val>
                                            <p:strVal val="#ppt_h"/>
                                          </p:val>
                                        </p:tav>
                                      </p:tavLst>
                                    </p:anim>
                                  </p:childTnLst>
                                </p:cTn>
                              </p:par>
                              <p:par>
                                <p:cTn id="858" presetID="6" presetClass="exit" presetSubtype="32" fill="hold" grpId="1" nodeType="withEffect">
                                  <p:stCondLst>
                                    <p:cond delay="1050"/>
                                  </p:stCondLst>
                                  <p:childTnLst>
                                    <p:animEffect transition="out" filter="circle(out)">
                                      <p:cBhvr>
                                        <p:cTn id="859" dur="1000"/>
                                        <p:tgtEl>
                                          <p:spTgt spid="194"/>
                                        </p:tgtEl>
                                      </p:cBhvr>
                                    </p:animEffect>
                                    <p:set>
                                      <p:cBhvr>
                                        <p:cTn id="860" dur="1" fill="hold">
                                          <p:stCondLst>
                                            <p:cond delay="999"/>
                                          </p:stCondLst>
                                        </p:cTn>
                                        <p:tgtEl>
                                          <p:spTgt spid="194"/>
                                        </p:tgtEl>
                                        <p:attrNameLst>
                                          <p:attrName>style.visibility</p:attrName>
                                        </p:attrNameLst>
                                      </p:cBhvr>
                                      <p:to>
                                        <p:strVal val="hidden"/>
                                      </p:to>
                                    </p:set>
                                  </p:childTnLst>
                                </p:cTn>
                              </p:par>
                              <p:par>
                                <p:cTn id="861" presetID="23" presetClass="entr" presetSubtype="16" fill="hold" grpId="0" nodeType="withEffect">
                                  <p:stCondLst>
                                    <p:cond delay="750"/>
                                  </p:stCondLst>
                                  <p:childTnLst>
                                    <p:set>
                                      <p:cBhvr>
                                        <p:cTn id="862" dur="1" fill="hold">
                                          <p:stCondLst>
                                            <p:cond delay="0"/>
                                          </p:stCondLst>
                                        </p:cTn>
                                        <p:tgtEl>
                                          <p:spTgt spid="195"/>
                                        </p:tgtEl>
                                        <p:attrNameLst>
                                          <p:attrName>style.visibility</p:attrName>
                                        </p:attrNameLst>
                                      </p:cBhvr>
                                      <p:to>
                                        <p:strVal val="visible"/>
                                      </p:to>
                                    </p:set>
                                    <p:anim calcmode="lin" valueType="num">
                                      <p:cBhvr>
                                        <p:cTn id="863" dur="1000" fill="hold"/>
                                        <p:tgtEl>
                                          <p:spTgt spid="195"/>
                                        </p:tgtEl>
                                        <p:attrNameLst>
                                          <p:attrName>ppt_w</p:attrName>
                                        </p:attrNameLst>
                                      </p:cBhvr>
                                      <p:tavLst>
                                        <p:tav tm="0">
                                          <p:val>
                                            <p:fltVal val="0"/>
                                          </p:val>
                                        </p:tav>
                                        <p:tav tm="100000">
                                          <p:val>
                                            <p:strVal val="#ppt_w"/>
                                          </p:val>
                                        </p:tav>
                                      </p:tavLst>
                                    </p:anim>
                                    <p:anim calcmode="lin" valueType="num">
                                      <p:cBhvr>
                                        <p:cTn id="864" dur="1000" fill="hold"/>
                                        <p:tgtEl>
                                          <p:spTgt spid="195"/>
                                        </p:tgtEl>
                                        <p:attrNameLst>
                                          <p:attrName>ppt_h</p:attrName>
                                        </p:attrNameLst>
                                      </p:cBhvr>
                                      <p:tavLst>
                                        <p:tav tm="0">
                                          <p:val>
                                            <p:fltVal val="0"/>
                                          </p:val>
                                        </p:tav>
                                        <p:tav tm="100000">
                                          <p:val>
                                            <p:strVal val="#ppt_h"/>
                                          </p:val>
                                        </p:tav>
                                      </p:tavLst>
                                    </p:anim>
                                  </p:childTnLst>
                                </p:cTn>
                              </p:par>
                              <p:par>
                                <p:cTn id="865" presetID="6" presetClass="exit" presetSubtype="32" fill="hold" grpId="1" nodeType="withEffect">
                                  <p:stCondLst>
                                    <p:cond delay="750"/>
                                  </p:stCondLst>
                                  <p:childTnLst>
                                    <p:animEffect transition="out" filter="circle(out)">
                                      <p:cBhvr>
                                        <p:cTn id="866" dur="1000"/>
                                        <p:tgtEl>
                                          <p:spTgt spid="195"/>
                                        </p:tgtEl>
                                      </p:cBhvr>
                                    </p:animEffect>
                                    <p:set>
                                      <p:cBhvr>
                                        <p:cTn id="867" dur="1" fill="hold">
                                          <p:stCondLst>
                                            <p:cond delay="999"/>
                                          </p:stCondLst>
                                        </p:cTn>
                                        <p:tgtEl>
                                          <p:spTgt spid="195"/>
                                        </p:tgtEl>
                                        <p:attrNameLst>
                                          <p:attrName>style.visibility</p:attrName>
                                        </p:attrNameLst>
                                      </p:cBhvr>
                                      <p:to>
                                        <p:strVal val="hidden"/>
                                      </p:to>
                                    </p:set>
                                  </p:childTnLst>
                                </p:cTn>
                              </p:par>
                              <p:par>
                                <p:cTn id="868" presetID="23" presetClass="entr" presetSubtype="16" fill="hold" grpId="0" nodeType="withEffect">
                                  <p:stCondLst>
                                    <p:cond delay="750"/>
                                  </p:stCondLst>
                                  <p:childTnLst>
                                    <p:set>
                                      <p:cBhvr>
                                        <p:cTn id="869" dur="1" fill="hold">
                                          <p:stCondLst>
                                            <p:cond delay="0"/>
                                          </p:stCondLst>
                                        </p:cTn>
                                        <p:tgtEl>
                                          <p:spTgt spid="196"/>
                                        </p:tgtEl>
                                        <p:attrNameLst>
                                          <p:attrName>style.visibility</p:attrName>
                                        </p:attrNameLst>
                                      </p:cBhvr>
                                      <p:to>
                                        <p:strVal val="visible"/>
                                      </p:to>
                                    </p:set>
                                    <p:anim calcmode="lin" valueType="num">
                                      <p:cBhvr>
                                        <p:cTn id="870" dur="1000" fill="hold"/>
                                        <p:tgtEl>
                                          <p:spTgt spid="196"/>
                                        </p:tgtEl>
                                        <p:attrNameLst>
                                          <p:attrName>ppt_w</p:attrName>
                                        </p:attrNameLst>
                                      </p:cBhvr>
                                      <p:tavLst>
                                        <p:tav tm="0">
                                          <p:val>
                                            <p:fltVal val="0"/>
                                          </p:val>
                                        </p:tav>
                                        <p:tav tm="100000">
                                          <p:val>
                                            <p:strVal val="#ppt_w"/>
                                          </p:val>
                                        </p:tav>
                                      </p:tavLst>
                                    </p:anim>
                                    <p:anim calcmode="lin" valueType="num">
                                      <p:cBhvr>
                                        <p:cTn id="871" dur="1000" fill="hold"/>
                                        <p:tgtEl>
                                          <p:spTgt spid="196"/>
                                        </p:tgtEl>
                                        <p:attrNameLst>
                                          <p:attrName>ppt_h</p:attrName>
                                        </p:attrNameLst>
                                      </p:cBhvr>
                                      <p:tavLst>
                                        <p:tav tm="0">
                                          <p:val>
                                            <p:fltVal val="0"/>
                                          </p:val>
                                        </p:tav>
                                        <p:tav tm="100000">
                                          <p:val>
                                            <p:strVal val="#ppt_h"/>
                                          </p:val>
                                        </p:tav>
                                      </p:tavLst>
                                    </p:anim>
                                  </p:childTnLst>
                                </p:cTn>
                              </p:par>
                              <p:par>
                                <p:cTn id="872" presetID="6" presetClass="exit" presetSubtype="32" fill="hold" grpId="1" nodeType="withEffect">
                                  <p:stCondLst>
                                    <p:cond delay="750"/>
                                  </p:stCondLst>
                                  <p:childTnLst>
                                    <p:animEffect transition="out" filter="circle(out)">
                                      <p:cBhvr>
                                        <p:cTn id="873" dur="1000"/>
                                        <p:tgtEl>
                                          <p:spTgt spid="196"/>
                                        </p:tgtEl>
                                      </p:cBhvr>
                                    </p:animEffect>
                                    <p:set>
                                      <p:cBhvr>
                                        <p:cTn id="874" dur="1" fill="hold">
                                          <p:stCondLst>
                                            <p:cond delay="999"/>
                                          </p:stCondLst>
                                        </p:cTn>
                                        <p:tgtEl>
                                          <p:spTgt spid="196"/>
                                        </p:tgtEl>
                                        <p:attrNameLst>
                                          <p:attrName>style.visibility</p:attrName>
                                        </p:attrNameLst>
                                      </p:cBhvr>
                                      <p:to>
                                        <p:strVal val="hidden"/>
                                      </p:to>
                                    </p:set>
                                  </p:childTnLst>
                                </p:cTn>
                              </p:par>
                              <p:par>
                                <p:cTn id="875" presetID="23" presetClass="entr" presetSubtype="16" fill="hold" grpId="0" nodeType="withEffect">
                                  <p:stCondLst>
                                    <p:cond delay="1050"/>
                                  </p:stCondLst>
                                  <p:childTnLst>
                                    <p:set>
                                      <p:cBhvr>
                                        <p:cTn id="876" dur="1" fill="hold">
                                          <p:stCondLst>
                                            <p:cond delay="0"/>
                                          </p:stCondLst>
                                        </p:cTn>
                                        <p:tgtEl>
                                          <p:spTgt spid="197"/>
                                        </p:tgtEl>
                                        <p:attrNameLst>
                                          <p:attrName>style.visibility</p:attrName>
                                        </p:attrNameLst>
                                      </p:cBhvr>
                                      <p:to>
                                        <p:strVal val="visible"/>
                                      </p:to>
                                    </p:set>
                                    <p:anim calcmode="lin" valueType="num">
                                      <p:cBhvr>
                                        <p:cTn id="877" dur="1000" fill="hold"/>
                                        <p:tgtEl>
                                          <p:spTgt spid="197"/>
                                        </p:tgtEl>
                                        <p:attrNameLst>
                                          <p:attrName>ppt_w</p:attrName>
                                        </p:attrNameLst>
                                      </p:cBhvr>
                                      <p:tavLst>
                                        <p:tav tm="0">
                                          <p:val>
                                            <p:fltVal val="0"/>
                                          </p:val>
                                        </p:tav>
                                        <p:tav tm="100000">
                                          <p:val>
                                            <p:strVal val="#ppt_w"/>
                                          </p:val>
                                        </p:tav>
                                      </p:tavLst>
                                    </p:anim>
                                    <p:anim calcmode="lin" valueType="num">
                                      <p:cBhvr>
                                        <p:cTn id="878" dur="1000" fill="hold"/>
                                        <p:tgtEl>
                                          <p:spTgt spid="197"/>
                                        </p:tgtEl>
                                        <p:attrNameLst>
                                          <p:attrName>ppt_h</p:attrName>
                                        </p:attrNameLst>
                                      </p:cBhvr>
                                      <p:tavLst>
                                        <p:tav tm="0">
                                          <p:val>
                                            <p:fltVal val="0"/>
                                          </p:val>
                                        </p:tav>
                                        <p:tav tm="100000">
                                          <p:val>
                                            <p:strVal val="#ppt_h"/>
                                          </p:val>
                                        </p:tav>
                                      </p:tavLst>
                                    </p:anim>
                                  </p:childTnLst>
                                </p:cTn>
                              </p:par>
                              <p:par>
                                <p:cTn id="879" presetID="6" presetClass="exit" presetSubtype="32" fill="hold" grpId="1" nodeType="withEffect">
                                  <p:stCondLst>
                                    <p:cond delay="1050"/>
                                  </p:stCondLst>
                                  <p:childTnLst>
                                    <p:animEffect transition="out" filter="circle(out)">
                                      <p:cBhvr>
                                        <p:cTn id="880" dur="1000"/>
                                        <p:tgtEl>
                                          <p:spTgt spid="197"/>
                                        </p:tgtEl>
                                      </p:cBhvr>
                                    </p:animEffect>
                                    <p:set>
                                      <p:cBhvr>
                                        <p:cTn id="881" dur="1" fill="hold">
                                          <p:stCondLst>
                                            <p:cond delay="999"/>
                                          </p:stCondLst>
                                        </p:cTn>
                                        <p:tgtEl>
                                          <p:spTgt spid="197"/>
                                        </p:tgtEl>
                                        <p:attrNameLst>
                                          <p:attrName>style.visibility</p:attrName>
                                        </p:attrNameLst>
                                      </p:cBhvr>
                                      <p:to>
                                        <p:strVal val="hidden"/>
                                      </p:to>
                                    </p:set>
                                  </p:childTnLst>
                                </p:cTn>
                              </p:par>
                              <p:par>
                                <p:cTn id="882" presetID="23" presetClass="entr" presetSubtype="16" fill="hold" grpId="0" nodeType="withEffect">
                                  <p:stCondLst>
                                    <p:cond delay="750"/>
                                  </p:stCondLst>
                                  <p:childTnLst>
                                    <p:set>
                                      <p:cBhvr>
                                        <p:cTn id="883" dur="1" fill="hold">
                                          <p:stCondLst>
                                            <p:cond delay="0"/>
                                          </p:stCondLst>
                                        </p:cTn>
                                        <p:tgtEl>
                                          <p:spTgt spid="198"/>
                                        </p:tgtEl>
                                        <p:attrNameLst>
                                          <p:attrName>style.visibility</p:attrName>
                                        </p:attrNameLst>
                                      </p:cBhvr>
                                      <p:to>
                                        <p:strVal val="visible"/>
                                      </p:to>
                                    </p:set>
                                    <p:anim calcmode="lin" valueType="num">
                                      <p:cBhvr>
                                        <p:cTn id="884" dur="1000" fill="hold"/>
                                        <p:tgtEl>
                                          <p:spTgt spid="198"/>
                                        </p:tgtEl>
                                        <p:attrNameLst>
                                          <p:attrName>ppt_w</p:attrName>
                                        </p:attrNameLst>
                                      </p:cBhvr>
                                      <p:tavLst>
                                        <p:tav tm="0">
                                          <p:val>
                                            <p:fltVal val="0"/>
                                          </p:val>
                                        </p:tav>
                                        <p:tav tm="100000">
                                          <p:val>
                                            <p:strVal val="#ppt_w"/>
                                          </p:val>
                                        </p:tav>
                                      </p:tavLst>
                                    </p:anim>
                                    <p:anim calcmode="lin" valueType="num">
                                      <p:cBhvr>
                                        <p:cTn id="885" dur="1000" fill="hold"/>
                                        <p:tgtEl>
                                          <p:spTgt spid="198"/>
                                        </p:tgtEl>
                                        <p:attrNameLst>
                                          <p:attrName>ppt_h</p:attrName>
                                        </p:attrNameLst>
                                      </p:cBhvr>
                                      <p:tavLst>
                                        <p:tav tm="0">
                                          <p:val>
                                            <p:fltVal val="0"/>
                                          </p:val>
                                        </p:tav>
                                        <p:tav tm="100000">
                                          <p:val>
                                            <p:strVal val="#ppt_h"/>
                                          </p:val>
                                        </p:tav>
                                      </p:tavLst>
                                    </p:anim>
                                  </p:childTnLst>
                                </p:cTn>
                              </p:par>
                              <p:par>
                                <p:cTn id="886" presetID="6" presetClass="exit" presetSubtype="32" fill="hold" grpId="1" nodeType="withEffect">
                                  <p:stCondLst>
                                    <p:cond delay="750"/>
                                  </p:stCondLst>
                                  <p:childTnLst>
                                    <p:animEffect transition="out" filter="circle(out)">
                                      <p:cBhvr>
                                        <p:cTn id="887" dur="1000"/>
                                        <p:tgtEl>
                                          <p:spTgt spid="198"/>
                                        </p:tgtEl>
                                      </p:cBhvr>
                                    </p:animEffect>
                                    <p:set>
                                      <p:cBhvr>
                                        <p:cTn id="888" dur="1" fill="hold">
                                          <p:stCondLst>
                                            <p:cond delay="999"/>
                                          </p:stCondLst>
                                        </p:cTn>
                                        <p:tgtEl>
                                          <p:spTgt spid="198"/>
                                        </p:tgtEl>
                                        <p:attrNameLst>
                                          <p:attrName>style.visibility</p:attrName>
                                        </p:attrNameLst>
                                      </p:cBhvr>
                                      <p:to>
                                        <p:strVal val="hidden"/>
                                      </p:to>
                                    </p:set>
                                  </p:childTnLst>
                                </p:cTn>
                              </p:par>
                              <p:par>
                                <p:cTn id="889" presetID="23" presetClass="entr" presetSubtype="16" fill="hold" grpId="0" nodeType="withEffect">
                                  <p:stCondLst>
                                    <p:cond delay="750"/>
                                  </p:stCondLst>
                                  <p:childTnLst>
                                    <p:set>
                                      <p:cBhvr>
                                        <p:cTn id="890" dur="1" fill="hold">
                                          <p:stCondLst>
                                            <p:cond delay="0"/>
                                          </p:stCondLst>
                                        </p:cTn>
                                        <p:tgtEl>
                                          <p:spTgt spid="199"/>
                                        </p:tgtEl>
                                        <p:attrNameLst>
                                          <p:attrName>style.visibility</p:attrName>
                                        </p:attrNameLst>
                                      </p:cBhvr>
                                      <p:to>
                                        <p:strVal val="visible"/>
                                      </p:to>
                                    </p:set>
                                    <p:anim calcmode="lin" valueType="num">
                                      <p:cBhvr>
                                        <p:cTn id="891" dur="1000" fill="hold"/>
                                        <p:tgtEl>
                                          <p:spTgt spid="199"/>
                                        </p:tgtEl>
                                        <p:attrNameLst>
                                          <p:attrName>ppt_w</p:attrName>
                                        </p:attrNameLst>
                                      </p:cBhvr>
                                      <p:tavLst>
                                        <p:tav tm="0">
                                          <p:val>
                                            <p:fltVal val="0"/>
                                          </p:val>
                                        </p:tav>
                                        <p:tav tm="100000">
                                          <p:val>
                                            <p:strVal val="#ppt_w"/>
                                          </p:val>
                                        </p:tav>
                                      </p:tavLst>
                                    </p:anim>
                                    <p:anim calcmode="lin" valueType="num">
                                      <p:cBhvr>
                                        <p:cTn id="892" dur="1000" fill="hold"/>
                                        <p:tgtEl>
                                          <p:spTgt spid="199"/>
                                        </p:tgtEl>
                                        <p:attrNameLst>
                                          <p:attrName>ppt_h</p:attrName>
                                        </p:attrNameLst>
                                      </p:cBhvr>
                                      <p:tavLst>
                                        <p:tav tm="0">
                                          <p:val>
                                            <p:fltVal val="0"/>
                                          </p:val>
                                        </p:tav>
                                        <p:tav tm="100000">
                                          <p:val>
                                            <p:strVal val="#ppt_h"/>
                                          </p:val>
                                        </p:tav>
                                      </p:tavLst>
                                    </p:anim>
                                  </p:childTnLst>
                                </p:cTn>
                              </p:par>
                              <p:par>
                                <p:cTn id="893" presetID="6" presetClass="exit" presetSubtype="32" fill="hold" grpId="1" nodeType="withEffect">
                                  <p:stCondLst>
                                    <p:cond delay="750"/>
                                  </p:stCondLst>
                                  <p:childTnLst>
                                    <p:animEffect transition="out" filter="circle(out)">
                                      <p:cBhvr>
                                        <p:cTn id="894" dur="1000"/>
                                        <p:tgtEl>
                                          <p:spTgt spid="199"/>
                                        </p:tgtEl>
                                      </p:cBhvr>
                                    </p:animEffect>
                                    <p:set>
                                      <p:cBhvr>
                                        <p:cTn id="895" dur="1" fill="hold">
                                          <p:stCondLst>
                                            <p:cond delay="999"/>
                                          </p:stCondLst>
                                        </p:cTn>
                                        <p:tgtEl>
                                          <p:spTgt spid="199"/>
                                        </p:tgtEl>
                                        <p:attrNameLst>
                                          <p:attrName>style.visibility</p:attrName>
                                        </p:attrNameLst>
                                      </p:cBhvr>
                                      <p:to>
                                        <p:strVal val="hidden"/>
                                      </p:to>
                                    </p:set>
                                  </p:childTnLst>
                                </p:cTn>
                              </p:par>
                              <p:par>
                                <p:cTn id="896" presetID="23" presetClass="entr" presetSubtype="16" fill="hold" grpId="0" nodeType="withEffect">
                                  <p:stCondLst>
                                    <p:cond delay="900"/>
                                  </p:stCondLst>
                                  <p:childTnLst>
                                    <p:set>
                                      <p:cBhvr>
                                        <p:cTn id="897" dur="1" fill="hold">
                                          <p:stCondLst>
                                            <p:cond delay="0"/>
                                          </p:stCondLst>
                                        </p:cTn>
                                        <p:tgtEl>
                                          <p:spTgt spid="200"/>
                                        </p:tgtEl>
                                        <p:attrNameLst>
                                          <p:attrName>style.visibility</p:attrName>
                                        </p:attrNameLst>
                                      </p:cBhvr>
                                      <p:to>
                                        <p:strVal val="visible"/>
                                      </p:to>
                                    </p:set>
                                    <p:anim calcmode="lin" valueType="num">
                                      <p:cBhvr>
                                        <p:cTn id="898" dur="1000" fill="hold"/>
                                        <p:tgtEl>
                                          <p:spTgt spid="200"/>
                                        </p:tgtEl>
                                        <p:attrNameLst>
                                          <p:attrName>ppt_w</p:attrName>
                                        </p:attrNameLst>
                                      </p:cBhvr>
                                      <p:tavLst>
                                        <p:tav tm="0">
                                          <p:val>
                                            <p:fltVal val="0"/>
                                          </p:val>
                                        </p:tav>
                                        <p:tav tm="100000">
                                          <p:val>
                                            <p:strVal val="#ppt_w"/>
                                          </p:val>
                                        </p:tav>
                                      </p:tavLst>
                                    </p:anim>
                                    <p:anim calcmode="lin" valueType="num">
                                      <p:cBhvr>
                                        <p:cTn id="899" dur="1000" fill="hold"/>
                                        <p:tgtEl>
                                          <p:spTgt spid="200"/>
                                        </p:tgtEl>
                                        <p:attrNameLst>
                                          <p:attrName>ppt_h</p:attrName>
                                        </p:attrNameLst>
                                      </p:cBhvr>
                                      <p:tavLst>
                                        <p:tav tm="0">
                                          <p:val>
                                            <p:fltVal val="0"/>
                                          </p:val>
                                        </p:tav>
                                        <p:tav tm="100000">
                                          <p:val>
                                            <p:strVal val="#ppt_h"/>
                                          </p:val>
                                        </p:tav>
                                      </p:tavLst>
                                    </p:anim>
                                  </p:childTnLst>
                                </p:cTn>
                              </p:par>
                              <p:par>
                                <p:cTn id="900" presetID="6" presetClass="exit" presetSubtype="32" fill="hold" grpId="1" nodeType="withEffect">
                                  <p:stCondLst>
                                    <p:cond delay="900"/>
                                  </p:stCondLst>
                                  <p:childTnLst>
                                    <p:animEffect transition="out" filter="circle(out)">
                                      <p:cBhvr>
                                        <p:cTn id="901" dur="1000"/>
                                        <p:tgtEl>
                                          <p:spTgt spid="200"/>
                                        </p:tgtEl>
                                      </p:cBhvr>
                                    </p:animEffect>
                                    <p:set>
                                      <p:cBhvr>
                                        <p:cTn id="902" dur="1" fill="hold">
                                          <p:stCondLst>
                                            <p:cond delay="999"/>
                                          </p:stCondLst>
                                        </p:cTn>
                                        <p:tgtEl>
                                          <p:spTgt spid="200"/>
                                        </p:tgtEl>
                                        <p:attrNameLst>
                                          <p:attrName>style.visibility</p:attrName>
                                        </p:attrNameLst>
                                      </p:cBhvr>
                                      <p:to>
                                        <p:strVal val="hidden"/>
                                      </p:to>
                                    </p:set>
                                  </p:childTnLst>
                                </p:cTn>
                              </p:par>
                              <p:par>
                                <p:cTn id="903" presetID="23" presetClass="entr" presetSubtype="16" fill="hold" grpId="0" nodeType="withEffect">
                                  <p:stCondLst>
                                    <p:cond delay="900"/>
                                  </p:stCondLst>
                                  <p:childTnLst>
                                    <p:set>
                                      <p:cBhvr>
                                        <p:cTn id="904" dur="1" fill="hold">
                                          <p:stCondLst>
                                            <p:cond delay="0"/>
                                          </p:stCondLst>
                                        </p:cTn>
                                        <p:tgtEl>
                                          <p:spTgt spid="201"/>
                                        </p:tgtEl>
                                        <p:attrNameLst>
                                          <p:attrName>style.visibility</p:attrName>
                                        </p:attrNameLst>
                                      </p:cBhvr>
                                      <p:to>
                                        <p:strVal val="visible"/>
                                      </p:to>
                                    </p:set>
                                    <p:anim calcmode="lin" valueType="num">
                                      <p:cBhvr>
                                        <p:cTn id="905" dur="1000" fill="hold"/>
                                        <p:tgtEl>
                                          <p:spTgt spid="201"/>
                                        </p:tgtEl>
                                        <p:attrNameLst>
                                          <p:attrName>ppt_w</p:attrName>
                                        </p:attrNameLst>
                                      </p:cBhvr>
                                      <p:tavLst>
                                        <p:tav tm="0">
                                          <p:val>
                                            <p:fltVal val="0"/>
                                          </p:val>
                                        </p:tav>
                                        <p:tav tm="100000">
                                          <p:val>
                                            <p:strVal val="#ppt_w"/>
                                          </p:val>
                                        </p:tav>
                                      </p:tavLst>
                                    </p:anim>
                                    <p:anim calcmode="lin" valueType="num">
                                      <p:cBhvr>
                                        <p:cTn id="906" dur="1000" fill="hold"/>
                                        <p:tgtEl>
                                          <p:spTgt spid="201"/>
                                        </p:tgtEl>
                                        <p:attrNameLst>
                                          <p:attrName>ppt_h</p:attrName>
                                        </p:attrNameLst>
                                      </p:cBhvr>
                                      <p:tavLst>
                                        <p:tav tm="0">
                                          <p:val>
                                            <p:fltVal val="0"/>
                                          </p:val>
                                        </p:tav>
                                        <p:tav tm="100000">
                                          <p:val>
                                            <p:strVal val="#ppt_h"/>
                                          </p:val>
                                        </p:tav>
                                      </p:tavLst>
                                    </p:anim>
                                  </p:childTnLst>
                                </p:cTn>
                              </p:par>
                              <p:par>
                                <p:cTn id="907" presetID="6" presetClass="exit" presetSubtype="32" fill="hold" grpId="1" nodeType="withEffect">
                                  <p:stCondLst>
                                    <p:cond delay="900"/>
                                  </p:stCondLst>
                                  <p:childTnLst>
                                    <p:animEffect transition="out" filter="circle(out)">
                                      <p:cBhvr>
                                        <p:cTn id="908" dur="1000"/>
                                        <p:tgtEl>
                                          <p:spTgt spid="201"/>
                                        </p:tgtEl>
                                      </p:cBhvr>
                                    </p:animEffect>
                                    <p:set>
                                      <p:cBhvr>
                                        <p:cTn id="909" dur="1" fill="hold">
                                          <p:stCondLst>
                                            <p:cond delay="999"/>
                                          </p:stCondLst>
                                        </p:cTn>
                                        <p:tgtEl>
                                          <p:spTgt spid="201"/>
                                        </p:tgtEl>
                                        <p:attrNameLst>
                                          <p:attrName>style.visibility</p:attrName>
                                        </p:attrNameLst>
                                      </p:cBhvr>
                                      <p:to>
                                        <p:strVal val="hidden"/>
                                      </p:to>
                                    </p:set>
                                  </p:childTnLst>
                                </p:cTn>
                              </p:par>
                              <p:par>
                                <p:cTn id="910" presetID="23" presetClass="entr" presetSubtype="16" fill="hold" grpId="0" nodeType="withEffect">
                                  <p:stCondLst>
                                    <p:cond delay="900"/>
                                  </p:stCondLst>
                                  <p:childTnLst>
                                    <p:set>
                                      <p:cBhvr>
                                        <p:cTn id="911" dur="1" fill="hold">
                                          <p:stCondLst>
                                            <p:cond delay="0"/>
                                          </p:stCondLst>
                                        </p:cTn>
                                        <p:tgtEl>
                                          <p:spTgt spid="202"/>
                                        </p:tgtEl>
                                        <p:attrNameLst>
                                          <p:attrName>style.visibility</p:attrName>
                                        </p:attrNameLst>
                                      </p:cBhvr>
                                      <p:to>
                                        <p:strVal val="visible"/>
                                      </p:to>
                                    </p:set>
                                    <p:anim calcmode="lin" valueType="num">
                                      <p:cBhvr>
                                        <p:cTn id="912" dur="1000" fill="hold"/>
                                        <p:tgtEl>
                                          <p:spTgt spid="202"/>
                                        </p:tgtEl>
                                        <p:attrNameLst>
                                          <p:attrName>ppt_w</p:attrName>
                                        </p:attrNameLst>
                                      </p:cBhvr>
                                      <p:tavLst>
                                        <p:tav tm="0">
                                          <p:val>
                                            <p:fltVal val="0"/>
                                          </p:val>
                                        </p:tav>
                                        <p:tav tm="100000">
                                          <p:val>
                                            <p:strVal val="#ppt_w"/>
                                          </p:val>
                                        </p:tav>
                                      </p:tavLst>
                                    </p:anim>
                                    <p:anim calcmode="lin" valueType="num">
                                      <p:cBhvr>
                                        <p:cTn id="913" dur="1000" fill="hold"/>
                                        <p:tgtEl>
                                          <p:spTgt spid="202"/>
                                        </p:tgtEl>
                                        <p:attrNameLst>
                                          <p:attrName>ppt_h</p:attrName>
                                        </p:attrNameLst>
                                      </p:cBhvr>
                                      <p:tavLst>
                                        <p:tav tm="0">
                                          <p:val>
                                            <p:fltVal val="0"/>
                                          </p:val>
                                        </p:tav>
                                        <p:tav tm="100000">
                                          <p:val>
                                            <p:strVal val="#ppt_h"/>
                                          </p:val>
                                        </p:tav>
                                      </p:tavLst>
                                    </p:anim>
                                  </p:childTnLst>
                                </p:cTn>
                              </p:par>
                              <p:par>
                                <p:cTn id="914" presetID="6" presetClass="exit" presetSubtype="32" fill="hold" grpId="1" nodeType="withEffect">
                                  <p:stCondLst>
                                    <p:cond delay="900"/>
                                  </p:stCondLst>
                                  <p:childTnLst>
                                    <p:animEffect transition="out" filter="circle(out)">
                                      <p:cBhvr>
                                        <p:cTn id="915" dur="1000"/>
                                        <p:tgtEl>
                                          <p:spTgt spid="202"/>
                                        </p:tgtEl>
                                      </p:cBhvr>
                                    </p:animEffect>
                                    <p:set>
                                      <p:cBhvr>
                                        <p:cTn id="916" dur="1" fill="hold">
                                          <p:stCondLst>
                                            <p:cond delay="999"/>
                                          </p:stCondLst>
                                        </p:cTn>
                                        <p:tgtEl>
                                          <p:spTgt spid="202"/>
                                        </p:tgtEl>
                                        <p:attrNameLst>
                                          <p:attrName>style.visibility</p:attrName>
                                        </p:attrNameLst>
                                      </p:cBhvr>
                                      <p:to>
                                        <p:strVal val="hidden"/>
                                      </p:to>
                                    </p:set>
                                  </p:childTnLst>
                                </p:cTn>
                              </p:par>
                              <p:par>
                                <p:cTn id="917" presetID="23" presetClass="entr" presetSubtype="16" fill="hold" grpId="0" nodeType="withEffect">
                                  <p:stCondLst>
                                    <p:cond delay="900"/>
                                  </p:stCondLst>
                                  <p:childTnLst>
                                    <p:set>
                                      <p:cBhvr>
                                        <p:cTn id="918" dur="1" fill="hold">
                                          <p:stCondLst>
                                            <p:cond delay="0"/>
                                          </p:stCondLst>
                                        </p:cTn>
                                        <p:tgtEl>
                                          <p:spTgt spid="203"/>
                                        </p:tgtEl>
                                        <p:attrNameLst>
                                          <p:attrName>style.visibility</p:attrName>
                                        </p:attrNameLst>
                                      </p:cBhvr>
                                      <p:to>
                                        <p:strVal val="visible"/>
                                      </p:to>
                                    </p:set>
                                    <p:anim calcmode="lin" valueType="num">
                                      <p:cBhvr>
                                        <p:cTn id="919" dur="1000" fill="hold"/>
                                        <p:tgtEl>
                                          <p:spTgt spid="203"/>
                                        </p:tgtEl>
                                        <p:attrNameLst>
                                          <p:attrName>ppt_w</p:attrName>
                                        </p:attrNameLst>
                                      </p:cBhvr>
                                      <p:tavLst>
                                        <p:tav tm="0">
                                          <p:val>
                                            <p:fltVal val="0"/>
                                          </p:val>
                                        </p:tav>
                                        <p:tav tm="100000">
                                          <p:val>
                                            <p:strVal val="#ppt_w"/>
                                          </p:val>
                                        </p:tav>
                                      </p:tavLst>
                                    </p:anim>
                                    <p:anim calcmode="lin" valueType="num">
                                      <p:cBhvr>
                                        <p:cTn id="920" dur="1000" fill="hold"/>
                                        <p:tgtEl>
                                          <p:spTgt spid="203"/>
                                        </p:tgtEl>
                                        <p:attrNameLst>
                                          <p:attrName>ppt_h</p:attrName>
                                        </p:attrNameLst>
                                      </p:cBhvr>
                                      <p:tavLst>
                                        <p:tav tm="0">
                                          <p:val>
                                            <p:fltVal val="0"/>
                                          </p:val>
                                        </p:tav>
                                        <p:tav tm="100000">
                                          <p:val>
                                            <p:strVal val="#ppt_h"/>
                                          </p:val>
                                        </p:tav>
                                      </p:tavLst>
                                    </p:anim>
                                  </p:childTnLst>
                                </p:cTn>
                              </p:par>
                              <p:par>
                                <p:cTn id="921" presetID="6" presetClass="exit" presetSubtype="32" fill="hold" grpId="1" nodeType="withEffect">
                                  <p:stCondLst>
                                    <p:cond delay="900"/>
                                  </p:stCondLst>
                                  <p:childTnLst>
                                    <p:animEffect transition="out" filter="circle(out)">
                                      <p:cBhvr>
                                        <p:cTn id="922" dur="1000"/>
                                        <p:tgtEl>
                                          <p:spTgt spid="203"/>
                                        </p:tgtEl>
                                      </p:cBhvr>
                                    </p:animEffect>
                                    <p:set>
                                      <p:cBhvr>
                                        <p:cTn id="923" dur="1" fill="hold">
                                          <p:stCondLst>
                                            <p:cond delay="999"/>
                                          </p:stCondLst>
                                        </p:cTn>
                                        <p:tgtEl>
                                          <p:spTgt spid="203"/>
                                        </p:tgtEl>
                                        <p:attrNameLst>
                                          <p:attrName>style.visibility</p:attrName>
                                        </p:attrNameLst>
                                      </p:cBhvr>
                                      <p:to>
                                        <p:strVal val="hidden"/>
                                      </p:to>
                                    </p:set>
                                  </p:childTnLst>
                                </p:cTn>
                              </p:par>
                              <p:par>
                                <p:cTn id="924" presetID="23" presetClass="entr" presetSubtype="16" fill="hold" grpId="0" nodeType="withEffect">
                                  <p:stCondLst>
                                    <p:cond delay="900"/>
                                  </p:stCondLst>
                                  <p:childTnLst>
                                    <p:set>
                                      <p:cBhvr>
                                        <p:cTn id="925" dur="1" fill="hold">
                                          <p:stCondLst>
                                            <p:cond delay="0"/>
                                          </p:stCondLst>
                                        </p:cTn>
                                        <p:tgtEl>
                                          <p:spTgt spid="204"/>
                                        </p:tgtEl>
                                        <p:attrNameLst>
                                          <p:attrName>style.visibility</p:attrName>
                                        </p:attrNameLst>
                                      </p:cBhvr>
                                      <p:to>
                                        <p:strVal val="visible"/>
                                      </p:to>
                                    </p:set>
                                    <p:anim calcmode="lin" valueType="num">
                                      <p:cBhvr>
                                        <p:cTn id="926" dur="1000" fill="hold"/>
                                        <p:tgtEl>
                                          <p:spTgt spid="204"/>
                                        </p:tgtEl>
                                        <p:attrNameLst>
                                          <p:attrName>ppt_w</p:attrName>
                                        </p:attrNameLst>
                                      </p:cBhvr>
                                      <p:tavLst>
                                        <p:tav tm="0">
                                          <p:val>
                                            <p:fltVal val="0"/>
                                          </p:val>
                                        </p:tav>
                                        <p:tav tm="100000">
                                          <p:val>
                                            <p:strVal val="#ppt_w"/>
                                          </p:val>
                                        </p:tav>
                                      </p:tavLst>
                                    </p:anim>
                                    <p:anim calcmode="lin" valueType="num">
                                      <p:cBhvr>
                                        <p:cTn id="927" dur="1000" fill="hold"/>
                                        <p:tgtEl>
                                          <p:spTgt spid="204"/>
                                        </p:tgtEl>
                                        <p:attrNameLst>
                                          <p:attrName>ppt_h</p:attrName>
                                        </p:attrNameLst>
                                      </p:cBhvr>
                                      <p:tavLst>
                                        <p:tav tm="0">
                                          <p:val>
                                            <p:fltVal val="0"/>
                                          </p:val>
                                        </p:tav>
                                        <p:tav tm="100000">
                                          <p:val>
                                            <p:strVal val="#ppt_h"/>
                                          </p:val>
                                        </p:tav>
                                      </p:tavLst>
                                    </p:anim>
                                  </p:childTnLst>
                                </p:cTn>
                              </p:par>
                              <p:par>
                                <p:cTn id="928" presetID="6" presetClass="exit" presetSubtype="32" fill="hold" grpId="1" nodeType="withEffect">
                                  <p:stCondLst>
                                    <p:cond delay="900"/>
                                  </p:stCondLst>
                                  <p:childTnLst>
                                    <p:animEffect transition="out" filter="circle(out)">
                                      <p:cBhvr>
                                        <p:cTn id="929" dur="1000"/>
                                        <p:tgtEl>
                                          <p:spTgt spid="204"/>
                                        </p:tgtEl>
                                      </p:cBhvr>
                                    </p:animEffect>
                                    <p:set>
                                      <p:cBhvr>
                                        <p:cTn id="930" dur="1" fill="hold">
                                          <p:stCondLst>
                                            <p:cond delay="999"/>
                                          </p:stCondLst>
                                        </p:cTn>
                                        <p:tgtEl>
                                          <p:spTgt spid="204"/>
                                        </p:tgtEl>
                                        <p:attrNameLst>
                                          <p:attrName>style.visibility</p:attrName>
                                        </p:attrNameLst>
                                      </p:cBhvr>
                                      <p:to>
                                        <p:strVal val="hidden"/>
                                      </p:to>
                                    </p:set>
                                  </p:childTnLst>
                                </p:cTn>
                              </p:par>
                              <p:par>
                                <p:cTn id="931" presetID="23" presetClass="entr" presetSubtype="16" fill="hold" grpId="0" nodeType="withEffect">
                                  <p:stCondLst>
                                    <p:cond delay="900"/>
                                  </p:stCondLst>
                                  <p:childTnLst>
                                    <p:set>
                                      <p:cBhvr>
                                        <p:cTn id="932" dur="1" fill="hold">
                                          <p:stCondLst>
                                            <p:cond delay="0"/>
                                          </p:stCondLst>
                                        </p:cTn>
                                        <p:tgtEl>
                                          <p:spTgt spid="205"/>
                                        </p:tgtEl>
                                        <p:attrNameLst>
                                          <p:attrName>style.visibility</p:attrName>
                                        </p:attrNameLst>
                                      </p:cBhvr>
                                      <p:to>
                                        <p:strVal val="visible"/>
                                      </p:to>
                                    </p:set>
                                    <p:anim calcmode="lin" valueType="num">
                                      <p:cBhvr>
                                        <p:cTn id="933" dur="1000" fill="hold"/>
                                        <p:tgtEl>
                                          <p:spTgt spid="205"/>
                                        </p:tgtEl>
                                        <p:attrNameLst>
                                          <p:attrName>ppt_w</p:attrName>
                                        </p:attrNameLst>
                                      </p:cBhvr>
                                      <p:tavLst>
                                        <p:tav tm="0">
                                          <p:val>
                                            <p:fltVal val="0"/>
                                          </p:val>
                                        </p:tav>
                                        <p:tav tm="100000">
                                          <p:val>
                                            <p:strVal val="#ppt_w"/>
                                          </p:val>
                                        </p:tav>
                                      </p:tavLst>
                                    </p:anim>
                                    <p:anim calcmode="lin" valueType="num">
                                      <p:cBhvr>
                                        <p:cTn id="934" dur="1000" fill="hold"/>
                                        <p:tgtEl>
                                          <p:spTgt spid="205"/>
                                        </p:tgtEl>
                                        <p:attrNameLst>
                                          <p:attrName>ppt_h</p:attrName>
                                        </p:attrNameLst>
                                      </p:cBhvr>
                                      <p:tavLst>
                                        <p:tav tm="0">
                                          <p:val>
                                            <p:fltVal val="0"/>
                                          </p:val>
                                        </p:tav>
                                        <p:tav tm="100000">
                                          <p:val>
                                            <p:strVal val="#ppt_h"/>
                                          </p:val>
                                        </p:tav>
                                      </p:tavLst>
                                    </p:anim>
                                  </p:childTnLst>
                                </p:cTn>
                              </p:par>
                              <p:par>
                                <p:cTn id="935" presetID="6" presetClass="exit" presetSubtype="32" fill="hold" grpId="1" nodeType="withEffect">
                                  <p:stCondLst>
                                    <p:cond delay="900"/>
                                  </p:stCondLst>
                                  <p:childTnLst>
                                    <p:animEffect transition="out" filter="circle(out)">
                                      <p:cBhvr>
                                        <p:cTn id="936" dur="1000"/>
                                        <p:tgtEl>
                                          <p:spTgt spid="205"/>
                                        </p:tgtEl>
                                      </p:cBhvr>
                                    </p:animEffect>
                                    <p:set>
                                      <p:cBhvr>
                                        <p:cTn id="937" dur="1" fill="hold">
                                          <p:stCondLst>
                                            <p:cond delay="999"/>
                                          </p:stCondLst>
                                        </p:cTn>
                                        <p:tgtEl>
                                          <p:spTgt spid="205"/>
                                        </p:tgtEl>
                                        <p:attrNameLst>
                                          <p:attrName>style.visibility</p:attrName>
                                        </p:attrNameLst>
                                      </p:cBhvr>
                                      <p:to>
                                        <p:strVal val="hidden"/>
                                      </p:to>
                                    </p:set>
                                  </p:childTnLst>
                                </p:cTn>
                              </p:par>
                              <p:par>
                                <p:cTn id="938" presetID="23" presetClass="entr" presetSubtype="16" fill="hold" grpId="0" nodeType="withEffect">
                                  <p:stCondLst>
                                    <p:cond delay="900"/>
                                  </p:stCondLst>
                                  <p:childTnLst>
                                    <p:set>
                                      <p:cBhvr>
                                        <p:cTn id="939" dur="1" fill="hold">
                                          <p:stCondLst>
                                            <p:cond delay="0"/>
                                          </p:stCondLst>
                                        </p:cTn>
                                        <p:tgtEl>
                                          <p:spTgt spid="206"/>
                                        </p:tgtEl>
                                        <p:attrNameLst>
                                          <p:attrName>style.visibility</p:attrName>
                                        </p:attrNameLst>
                                      </p:cBhvr>
                                      <p:to>
                                        <p:strVal val="visible"/>
                                      </p:to>
                                    </p:set>
                                    <p:anim calcmode="lin" valueType="num">
                                      <p:cBhvr>
                                        <p:cTn id="940" dur="1000" fill="hold"/>
                                        <p:tgtEl>
                                          <p:spTgt spid="206"/>
                                        </p:tgtEl>
                                        <p:attrNameLst>
                                          <p:attrName>ppt_w</p:attrName>
                                        </p:attrNameLst>
                                      </p:cBhvr>
                                      <p:tavLst>
                                        <p:tav tm="0">
                                          <p:val>
                                            <p:fltVal val="0"/>
                                          </p:val>
                                        </p:tav>
                                        <p:tav tm="100000">
                                          <p:val>
                                            <p:strVal val="#ppt_w"/>
                                          </p:val>
                                        </p:tav>
                                      </p:tavLst>
                                    </p:anim>
                                    <p:anim calcmode="lin" valueType="num">
                                      <p:cBhvr>
                                        <p:cTn id="941" dur="1000" fill="hold"/>
                                        <p:tgtEl>
                                          <p:spTgt spid="206"/>
                                        </p:tgtEl>
                                        <p:attrNameLst>
                                          <p:attrName>ppt_h</p:attrName>
                                        </p:attrNameLst>
                                      </p:cBhvr>
                                      <p:tavLst>
                                        <p:tav tm="0">
                                          <p:val>
                                            <p:fltVal val="0"/>
                                          </p:val>
                                        </p:tav>
                                        <p:tav tm="100000">
                                          <p:val>
                                            <p:strVal val="#ppt_h"/>
                                          </p:val>
                                        </p:tav>
                                      </p:tavLst>
                                    </p:anim>
                                  </p:childTnLst>
                                </p:cTn>
                              </p:par>
                              <p:par>
                                <p:cTn id="942" presetID="6" presetClass="exit" presetSubtype="32" fill="hold" grpId="1" nodeType="withEffect">
                                  <p:stCondLst>
                                    <p:cond delay="900"/>
                                  </p:stCondLst>
                                  <p:childTnLst>
                                    <p:animEffect transition="out" filter="circle(out)">
                                      <p:cBhvr>
                                        <p:cTn id="943" dur="1000"/>
                                        <p:tgtEl>
                                          <p:spTgt spid="206"/>
                                        </p:tgtEl>
                                      </p:cBhvr>
                                    </p:animEffect>
                                    <p:set>
                                      <p:cBhvr>
                                        <p:cTn id="944" dur="1" fill="hold">
                                          <p:stCondLst>
                                            <p:cond delay="999"/>
                                          </p:stCondLst>
                                        </p:cTn>
                                        <p:tgtEl>
                                          <p:spTgt spid="206"/>
                                        </p:tgtEl>
                                        <p:attrNameLst>
                                          <p:attrName>style.visibility</p:attrName>
                                        </p:attrNameLst>
                                      </p:cBhvr>
                                      <p:to>
                                        <p:strVal val="hidden"/>
                                      </p:to>
                                    </p:set>
                                  </p:childTnLst>
                                </p:cTn>
                              </p:par>
                              <p:par>
                                <p:cTn id="945" presetID="23" presetClass="entr" presetSubtype="16" fill="hold" grpId="0" nodeType="withEffect">
                                  <p:stCondLst>
                                    <p:cond delay="900"/>
                                  </p:stCondLst>
                                  <p:childTnLst>
                                    <p:set>
                                      <p:cBhvr>
                                        <p:cTn id="946" dur="1" fill="hold">
                                          <p:stCondLst>
                                            <p:cond delay="0"/>
                                          </p:stCondLst>
                                        </p:cTn>
                                        <p:tgtEl>
                                          <p:spTgt spid="207"/>
                                        </p:tgtEl>
                                        <p:attrNameLst>
                                          <p:attrName>style.visibility</p:attrName>
                                        </p:attrNameLst>
                                      </p:cBhvr>
                                      <p:to>
                                        <p:strVal val="visible"/>
                                      </p:to>
                                    </p:set>
                                    <p:anim calcmode="lin" valueType="num">
                                      <p:cBhvr>
                                        <p:cTn id="947" dur="1000" fill="hold"/>
                                        <p:tgtEl>
                                          <p:spTgt spid="207"/>
                                        </p:tgtEl>
                                        <p:attrNameLst>
                                          <p:attrName>ppt_w</p:attrName>
                                        </p:attrNameLst>
                                      </p:cBhvr>
                                      <p:tavLst>
                                        <p:tav tm="0">
                                          <p:val>
                                            <p:fltVal val="0"/>
                                          </p:val>
                                        </p:tav>
                                        <p:tav tm="100000">
                                          <p:val>
                                            <p:strVal val="#ppt_w"/>
                                          </p:val>
                                        </p:tav>
                                      </p:tavLst>
                                    </p:anim>
                                    <p:anim calcmode="lin" valueType="num">
                                      <p:cBhvr>
                                        <p:cTn id="948" dur="1000" fill="hold"/>
                                        <p:tgtEl>
                                          <p:spTgt spid="207"/>
                                        </p:tgtEl>
                                        <p:attrNameLst>
                                          <p:attrName>ppt_h</p:attrName>
                                        </p:attrNameLst>
                                      </p:cBhvr>
                                      <p:tavLst>
                                        <p:tav tm="0">
                                          <p:val>
                                            <p:fltVal val="0"/>
                                          </p:val>
                                        </p:tav>
                                        <p:tav tm="100000">
                                          <p:val>
                                            <p:strVal val="#ppt_h"/>
                                          </p:val>
                                        </p:tav>
                                      </p:tavLst>
                                    </p:anim>
                                  </p:childTnLst>
                                </p:cTn>
                              </p:par>
                              <p:par>
                                <p:cTn id="949" presetID="6" presetClass="exit" presetSubtype="32" fill="hold" grpId="1" nodeType="withEffect">
                                  <p:stCondLst>
                                    <p:cond delay="900"/>
                                  </p:stCondLst>
                                  <p:childTnLst>
                                    <p:animEffect transition="out" filter="circle(out)">
                                      <p:cBhvr>
                                        <p:cTn id="950" dur="1000"/>
                                        <p:tgtEl>
                                          <p:spTgt spid="207"/>
                                        </p:tgtEl>
                                      </p:cBhvr>
                                    </p:animEffect>
                                    <p:set>
                                      <p:cBhvr>
                                        <p:cTn id="951" dur="1" fill="hold">
                                          <p:stCondLst>
                                            <p:cond delay="999"/>
                                          </p:stCondLst>
                                        </p:cTn>
                                        <p:tgtEl>
                                          <p:spTgt spid="207"/>
                                        </p:tgtEl>
                                        <p:attrNameLst>
                                          <p:attrName>style.visibility</p:attrName>
                                        </p:attrNameLst>
                                      </p:cBhvr>
                                      <p:to>
                                        <p:strVal val="hidden"/>
                                      </p:to>
                                    </p:set>
                                  </p:childTnLst>
                                </p:cTn>
                              </p:par>
                              <p:par>
                                <p:cTn id="952" presetID="23" presetClass="entr" presetSubtype="16" fill="hold" grpId="0" nodeType="withEffect">
                                  <p:stCondLst>
                                    <p:cond delay="900"/>
                                  </p:stCondLst>
                                  <p:childTnLst>
                                    <p:set>
                                      <p:cBhvr>
                                        <p:cTn id="953" dur="1" fill="hold">
                                          <p:stCondLst>
                                            <p:cond delay="0"/>
                                          </p:stCondLst>
                                        </p:cTn>
                                        <p:tgtEl>
                                          <p:spTgt spid="208"/>
                                        </p:tgtEl>
                                        <p:attrNameLst>
                                          <p:attrName>style.visibility</p:attrName>
                                        </p:attrNameLst>
                                      </p:cBhvr>
                                      <p:to>
                                        <p:strVal val="visible"/>
                                      </p:to>
                                    </p:set>
                                    <p:anim calcmode="lin" valueType="num">
                                      <p:cBhvr>
                                        <p:cTn id="954" dur="1000" fill="hold"/>
                                        <p:tgtEl>
                                          <p:spTgt spid="208"/>
                                        </p:tgtEl>
                                        <p:attrNameLst>
                                          <p:attrName>ppt_w</p:attrName>
                                        </p:attrNameLst>
                                      </p:cBhvr>
                                      <p:tavLst>
                                        <p:tav tm="0">
                                          <p:val>
                                            <p:fltVal val="0"/>
                                          </p:val>
                                        </p:tav>
                                        <p:tav tm="100000">
                                          <p:val>
                                            <p:strVal val="#ppt_w"/>
                                          </p:val>
                                        </p:tav>
                                      </p:tavLst>
                                    </p:anim>
                                    <p:anim calcmode="lin" valueType="num">
                                      <p:cBhvr>
                                        <p:cTn id="955" dur="1000" fill="hold"/>
                                        <p:tgtEl>
                                          <p:spTgt spid="208"/>
                                        </p:tgtEl>
                                        <p:attrNameLst>
                                          <p:attrName>ppt_h</p:attrName>
                                        </p:attrNameLst>
                                      </p:cBhvr>
                                      <p:tavLst>
                                        <p:tav tm="0">
                                          <p:val>
                                            <p:fltVal val="0"/>
                                          </p:val>
                                        </p:tav>
                                        <p:tav tm="100000">
                                          <p:val>
                                            <p:strVal val="#ppt_h"/>
                                          </p:val>
                                        </p:tav>
                                      </p:tavLst>
                                    </p:anim>
                                  </p:childTnLst>
                                </p:cTn>
                              </p:par>
                              <p:par>
                                <p:cTn id="956" presetID="6" presetClass="exit" presetSubtype="32" fill="hold" grpId="1" nodeType="withEffect">
                                  <p:stCondLst>
                                    <p:cond delay="900"/>
                                  </p:stCondLst>
                                  <p:childTnLst>
                                    <p:animEffect transition="out" filter="circle(out)">
                                      <p:cBhvr>
                                        <p:cTn id="957" dur="1000"/>
                                        <p:tgtEl>
                                          <p:spTgt spid="208"/>
                                        </p:tgtEl>
                                      </p:cBhvr>
                                    </p:animEffect>
                                    <p:set>
                                      <p:cBhvr>
                                        <p:cTn id="958" dur="1" fill="hold">
                                          <p:stCondLst>
                                            <p:cond delay="999"/>
                                          </p:stCondLst>
                                        </p:cTn>
                                        <p:tgtEl>
                                          <p:spTgt spid="208"/>
                                        </p:tgtEl>
                                        <p:attrNameLst>
                                          <p:attrName>style.visibility</p:attrName>
                                        </p:attrNameLst>
                                      </p:cBhvr>
                                      <p:to>
                                        <p:strVal val="hidden"/>
                                      </p:to>
                                    </p:set>
                                  </p:childTnLst>
                                </p:cTn>
                              </p:par>
                              <p:par>
                                <p:cTn id="959" presetID="23" presetClass="entr" presetSubtype="16" fill="hold" grpId="0" nodeType="withEffect">
                                  <p:stCondLst>
                                    <p:cond delay="900"/>
                                  </p:stCondLst>
                                  <p:childTnLst>
                                    <p:set>
                                      <p:cBhvr>
                                        <p:cTn id="960" dur="1" fill="hold">
                                          <p:stCondLst>
                                            <p:cond delay="0"/>
                                          </p:stCondLst>
                                        </p:cTn>
                                        <p:tgtEl>
                                          <p:spTgt spid="209"/>
                                        </p:tgtEl>
                                        <p:attrNameLst>
                                          <p:attrName>style.visibility</p:attrName>
                                        </p:attrNameLst>
                                      </p:cBhvr>
                                      <p:to>
                                        <p:strVal val="visible"/>
                                      </p:to>
                                    </p:set>
                                    <p:anim calcmode="lin" valueType="num">
                                      <p:cBhvr>
                                        <p:cTn id="961" dur="1000" fill="hold"/>
                                        <p:tgtEl>
                                          <p:spTgt spid="209"/>
                                        </p:tgtEl>
                                        <p:attrNameLst>
                                          <p:attrName>ppt_w</p:attrName>
                                        </p:attrNameLst>
                                      </p:cBhvr>
                                      <p:tavLst>
                                        <p:tav tm="0">
                                          <p:val>
                                            <p:fltVal val="0"/>
                                          </p:val>
                                        </p:tav>
                                        <p:tav tm="100000">
                                          <p:val>
                                            <p:strVal val="#ppt_w"/>
                                          </p:val>
                                        </p:tav>
                                      </p:tavLst>
                                    </p:anim>
                                    <p:anim calcmode="lin" valueType="num">
                                      <p:cBhvr>
                                        <p:cTn id="962" dur="1000" fill="hold"/>
                                        <p:tgtEl>
                                          <p:spTgt spid="209"/>
                                        </p:tgtEl>
                                        <p:attrNameLst>
                                          <p:attrName>ppt_h</p:attrName>
                                        </p:attrNameLst>
                                      </p:cBhvr>
                                      <p:tavLst>
                                        <p:tav tm="0">
                                          <p:val>
                                            <p:fltVal val="0"/>
                                          </p:val>
                                        </p:tav>
                                        <p:tav tm="100000">
                                          <p:val>
                                            <p:strVal val="#ppt_h"/>
                                          </p:val>
                                        </p:tav>
                                      </p:tavLst>
                                    </p:anim>
                                  </p:childTnLst>
                                </p:cTn>
                              </p:par>
                              <p:par>
                                <p:cTn id="963" presetID="6" presetClass="exit" presetSubtype="32" fill="hold" grpId="1" nodeType="withEffect">
                                  <p:stCondLst>
                                    <p:cond delay="900"/>
                                  </p:stCondLst>
                                  <p:childTnLst>
                                    <p:animEffect transition="out" filter="circle(out)">
                                      <p:cBhvr>
                                        <p:cTn id="964" dur="1000"/>
                                        <p:tgtEl>
                                          <p:spTgt spid="209"/>
                                        </p:tgtEl>
                                      </p:cBhvr>
                                    </p:animEffect>
                                    <p:set>
                                      <p:cBhvr>
                                        <p:cTn id="965" dur="1" fill="hold">
                                          <p:stCondLst>
                                            <p:cond delay="999"/>
                                          </p:stCondLst>
                                        </p:cTn>
                                        <p:tgtEl>
                                          <p:spTgt spid="209"/>
                                        </p:tgtEl>
                                        <p:attrNameLst>
                                          <p:attrName>style.visibility</p:attrName>
                                        </p:attrNameLst>
                                      </p:cBhvr>
                                      <p:to>
                                        <p:strVal val="hidden"/>
                                      </p:to>
                                    </p:set>
                                  </p:childTnLst>
                                </p:cTn>
                              </p:par>
                              <p:par>
                                <p:cTn id="966" presetID="23" presetClass="entr" presetSubtype="16" fill="hold" grpId="0" nodeType="withEffect">
                                  <p:stCondLst>
                                    <p:cond delay="900"/>
                                  </p:stCondLst>
                                  <p:childTnLst>
                                    <p:set>
                                      <p:cBhvr>
                                        <p:cTn id="967" dur="1" fill="hold">
                                          <p:stCondLst>
                                            <p:cond delay="0"/>
                                          </p:stCondLst>
                                        </p:cTn>
                                        <p:tgtEl>
                                          <p:spTgt spid="210"/>
                                        </p:tgtEl>
                                        <p:attrNameLst>
                                          <p:attrName>style.visibility</p:attrName>
                                        </p:attrNameLst>
                                      </p:cBhvr>
                                      <p:to>
                                        <p:strVal val="visible"/>
                                      </p:to>
                                    </p:set>
                                    <p:anim calcmode="lin" valueType="num">
                                      <p:cBhvr>
                                        <p:cTn id="968" dur="1000" fill="hold"/>
                                        <p:tgtEl>
                                          <p:spTgt spid="210"/>
                                        </p:tgtEl>
                                        <p:attrNameLst>
                                          <p:attrName>ppt_w</p:attrName>
                                        </p:attrNameLst>
                                      </p:cBhvr>
                                      <p:tavLst>
                                        <p:tav tm="0">
                                          <p:val>
                                            <p:fltVal val="0"/>
                                          </p:val>
                                        </p:tav>
                                        <p:tav tm="100000">
                                          <p:val>
                                            <p:strVal val="#ppt_w"/>
                                          </p:val>
                                        </p:tav>
                                      </p:tavLst>
                                    </p:anim>
                                    <p:anim calcmode="lin" valueType="num">
                                      <p:cBhvr>
                                        <p:cTn id="969" dur="1000" fill="hold"/>
                                        <p:tgtEl>
                                          <p:spTgt spid="210"/>
                                        </p:tgtEl>
                                        <p:attrNameLst>
                                          <p:attrName>ppt_h</p:attrName>
                                        </p:attrNameLst>
                                      </p:cBhvr>
                                      <p:tavLst>
                                        <p:tav tm="0">
                                          <p:val>
                                            <p:fltVal val="0"/>
                                          </p:val>
                                        </p:tav>
                                        <p:tav tm="100000">
                                          <p:val>
                                            <p:strVal val="#ppt_h"/>
                                          </p:val>
                                        </p:tav>
                                      </p:tavLst>
                                    </p:anim>
                                  </p:childTnLst>
                                </p:cTn>
                              </p:par>
                              <p:par>
                                <p:cTn id="970" presetID="6" presetClass="exit" presetSubtype="32" fill="hold" grpId="1" nodeType="withEffect">
                                  <p:stCondLst>
                                    <p:cond delay="900"/>
                                  </p:stCondLst>
                                  <p:childTnLst>
                                    <p:animEffect transition="out" filter="circle(out)">
                                      <p:cBhvr>
                                        <p:cTn id="971" dur="1000"/>
                                        <p:tgtEl>
                                          <p:spTgt spid="210"/>
                                        </p:tgtEl>
                                      </p:cBhvr>
                                    </p:animEffect>
                                    <p:set>
                                      <p:cBhvr>
                                        <p:cTn id="972" dur="1" fill="hold">
                                          <p:stCondLst>
                                            <p:cond delay="999"/>
                                          </p:stCondLst>
                                        </p:cTn>
                                        <p:tgtEl>
                                          <p:spTgt spid="210"/>
                                        </p:tgtEl>
                                        <p:attrNameLst>
                                          <p:attrName>style.visibility</p:attrName>
                                        </p:attrNameLst>
                                      </p:cBhvr>
                                      <p:to>
                                        <p:strVal val="hidden"/>
                                      </p:to>
                                    </p:set>
                                  </p:childTnLst>
                                </p:cTn>
                              </p:par>
                              <p:par>
                                <p:cTn id="973" presetID="23" presetClass="entr" presetSubtype="16" fill="hold" grpId="0" nodeType="withEffect">
                                  <p:stCondLst>
                                    <p:cond delay="900"/>
                                  </p:stCondLst>
                                  <p:childTnLst>
                                    <p:set>
                                      <p:cBhvr>
                                        <p:cTn id="974" dur="1" fill="hold">
                                          <p:stCondLst>
                                            <p:cond delay="0"/>
                                          </p:stCondLst>
                                        </p:cTn>
                                        <p:tgtEl>
                                          <p:spTgt spid="211"/>
                                        </p:tgtEl>
                                        <p:attrNameLst>
                                          <p:attrName>style.visibility</p:attrName>
                                        </p:attrNameLst>
                                      </p:cBhvr>
                                      <p:to>
                                        <p:strVal val="visible"/>
                                      </p:to>
                                    </p:set>
                                    <p:anim calcmode="lin" valueType="num">
                                      <p:cBhvr>
                                        <p:cTn id="975" dur="1000" fill="hold"/>
                                        <p:tgtEl>
                                          <p:spTgt spid="211"/>
                                        </p:tgtEl>
                                        <p:attrNameLst>
                                          <p:attrName>ppt_w</p:attrName>
                                        </p:attrNameLst>
                                      </p:cBhvr>
                                      <p:tavLst>
                                        <p:tav tm="0">
                                          <p:val>
                                            <p:fltVal val="0"/>
                                          </p:val>
                                        </p:tav>
                                        <p:tav tm="100000">
                                          <p:val>
                                            <p:strVal val="#ppt_w"/>
                                          </p:val>
                                        </p:tav>
                                      </p:tavLst>
                                    </p:anim>
                                    <p:anim calcmode="lin" valueType="num">
                                      <p:cBhvr>
                                        <p:cTn id="976" dur="1000" fill="hold"/>
                                        <p:tgtEl>
                                          <p:spTgt spid="211"/>
                                        </p:tgtEl>
                                        <p:attrNameLst>
                                          <p:attrName>ppt_h</p:attrName>
                                        </p:attrNameLst>
                                      </p:cBhvr>
                                      <p:tavLst>
                                        <p:tav tm="0">
                                          <p:val>
                                            <p:fltVal val="0"/>
                                          </p:val>
                                        </p:tav>
                                        <p:tav tm="100000">
                                          <p:val>
                                            <p:strVal val="#ppt_h"/>
                                          </p:val>
                                        </p:tav>
                                      </p:tavLst>
                                    </p:anim>
                                  </p:childTnLst>
                                </p:cTn>
                              </p:par>
                              <p:par>
                                <p:cTn id="977" presetID="6" presetClass="exit" presetSubtype="32" fill="hold" grpId="1" nodeType="withEffect">
                                  <p:stCondLst>
                                    <p:cond delay="900"/>
                                  </p:stCondLst>
                                  <p:childTnLst>
                                    <p:animEffect transition="out" filter="circle(out)">
                                      <p:cBhvr>
                                        <p:cTn id="978" dur="1000"/>
                                        <p:tgtEl>
                                          <p:spTgt spid="211"/>
                                        </p:tgtEl>
                                      </p:cBhvr>
                                    </p:animEffect>
                                    <p:set>
                                      <p:cBhvr>
                                        <p:cTn id="979" dur="1" fill="hold">
                                          <p:stCondLst>
                                            <p:cond delay="999"/>
                                          </p:stCondLst>
                                        </p:cTn>
                                        <p:tgtEl>
                                          <p:spTgt spid="211"/>
                                        </p:tgtEl>
                                        <p:attrNameLst>
                                          <p:attrName>style.visibility</p:attrName>
                                        </p:attrNameLst>
                                      </p:cBhvr>
                                      <p:to>
                                        <p:strVal val="hidden"/>
                                      </p:to>
                                    </p:set>
                                  </p:childTnLst>
                                </p:cTn>
                              </p:par>
                              <p:par>
                                <p:cTn id="980" presetID="23" presetClass="entr" presetSubtype="16" fill="hold" grpId="0" nodeType="withEffect">
                                  <p:stCondLst>
                                    <p:cond delay="900"/>
                                  </p:stCondLst>
                                  <p:childTnLst>
                                    <p:set>
                                      <p:cBhvr>
                                        <p:cTn id="981" dur="1" fill="hold">
                                          <p:stCondLst>
                                            <p:cond delay="0"/>
                                          </p:stCondLst>
                                        </p:cTn>
                                        <p:tgtEl>
                                          <p:spTgt spid="212"/>
                                        </p:tgtEl>
                                        <p:attrNameLst>
                                          <p:attrName>style.visibility</p:attrName>
                                        </p:attrNameLst>
                                      </p:cBhvr>
                                      <p:to>
                                        <p:strVal val="visible"/>
                                      </p:to>
                                    </p:set>
                                    <p:anim calcmode="lin" valueType="num">
                                      <p:cBhvr>
                                        <p:cTn id="982" dur="1000" fill="hold"/>
                                        <p:tgtEl>
                                          <p:spTgt spid="212"/>
                                        </p:tgtEl>
                                        <p:attrNameLst>
                                          <p:attrName>ppt_w</p:attrName>
                                        </p:attrNameLst>
                                      </p:cBhvr>
                                      <p:tavLst>
                                        <p:tav tm="0">
                                          <p:val>
                                            <p:fltVal val="0"/>
                                          </p:val>
                                        </p:tav>
                                        <p:tav tm="100000">
                                          <p:val>
                                            <p:strVal val="#ppt_w"/>
                                          </p:val>
                                        </p:tav>
                                      </p:tavLst>
                                    </p:anim>
                                    <p:anim calcmode="lin" valueType="num">
                                      <p:cBhvr>
                                        <p:cTn id="983" dur="1000" fill="hold"/>
                                        <p:tgtEl>
                                          <p:spTgt spid="212"/>
                                        </p:tgtEl>
                                        <p:attrNameLst>
                                          <p:attrName>ppt_h</p:attrName>
                                        </p:attrNameLst>
                                      </p:cBhvr>
                                      <p:tavLst>
                                        <p:tav tm="0">
                                          <p:val>
                                            <p:fltVal val="0"/>
                                          </p:val>
                                        </p:tav>
                                        <p:tav tm="100000">
                                          <p:val>
                                            <p:strVal val="#ppt_h"/>
                                          </p:val>
                                        </p:tav>
                                      </p:tavLst>
                                    </p:anim>
                                  </p:childTnLst>
                                </p:cTn>
                              </p:par>
                              <p:par>
                                <p:cTn id="984" presetID="6" presetClass="exit" presetSubtype="32" fill="hold" grpId="1" nodeType="withEffect">
                                  <p:stCondLst>
                                    <p:cond delay="900"/>
                                  </p:stCondLst>
                                  <p:childTnLst>
                                    <p:animEffect transition="out" filter="circle(out)">
                                      <p:cBhvr>
                                        <p:cTn id="985" dur="1000"/>
                                        <p:tgtEl>
                                          <p:spTgt spid="212"/>
                                        </p:tgtEl>
                                      </p:cBhvr>
                                    </p:animEffect>
                                    <p:set>
                                      <p:cBhvr>
                                        <p:cTn id="986" dur="1" fill="hold">
                                          <p:stCondLst>
                                            <p:cond delay="999"/>
                                          </p:stCondLst>
                                        </p:cTn>
                                        <p:tgtEl>
                                          <p:spTgt spid="212"/>
                                        </p:tgtEl>
                                        <p:attrNameLst>
                                          <p:attrName>style.visibility</p:attrName>
                                        </p:attrNameLst>
                                      </p:cBhvr>
                                      <p:to>
                                        <p:strVal val="hidden"/>
                                      </p:to>
                                    </p:set>
                                  </p:childTnLst>
                                </p:cTn>
                              </p:par>
                              <p:par>
                                <p:cTn id="987" presetID="23" presetClass="entr" presetSubtype="16" fill="hold" grpId="0" nodeType="withEffect">
                                  <p:stCondLst>
                                    <p:cond delay="900"/>
                                  </p:stCondLst>
                                  <p:childTnLst>
                                    <p:set>
                                      <p:cBhvr>
                                        <p:cTn id="988" dur="1" fill="hold">
                                          <p:stCondLst>
                                            <p:cond delay="0"/>
                                          </p:stCondLst>
                                        </p:cTn>
                                        <p:tgtEl>
                                          <p:spTgt spid="213"/>
                                        </p:tgtEl>
                                        <p:attrNameLst>
                                          <p:attrName>style.visibility</p:attrName>
                                        </p:attrNameLst>
                                      </p:cBhvr>
                                      <p:to>
                                        <p:strVal val="visible"/>
                                      </p:to>
                                    </p:set>
                                    <p:anim calcmode="lin" valueType="num">
                                      <p:cBhvr>
                                        <p:cTn id="989" dur="1000" fill="hold"/>
                                        <p:tgtEl>
                                          <p:spTgt spid="213"/>
                                        </p:tgtEl>
                                        <p:attrNameLst>
                                          <p:attrName>ppt_w</p:attrName>
                                        </p:attrNameLst>
                                      </p:cBhvr>
                                      <p:tavLst>
                                        <p:tav tm="0">
                                          <p:val>
                                            <p:fltVal val="0"/>
                                          </p:val>
                                        </p:tav>
                                        <p:tav tm="100000">
                                          <p:val>
                                            <p:strVal val="#ppt_w"/>
                                          </p:val>
                                        </p:tav>
                                      </p:tavLst>
                                    </p:anim>
                                    <p:anim calcmode="lin" valueType="num">
                                      <p:cBhvr>
                                        <p:cTn id="990" dur="1000" fill="hold"/>
                                        <p:tgtEl>
                                          <p:spTgt spid="213"/>
                                        </p:tgtEl>
                                        <p:attrNameLst>
                                          <p:attrName>ppt_h</p:attrName>
                                        </p:attrNameLst>
                                      </p:cBhvr>
                                      <p:tavLst>
                                        <p:tav tm="0">
                                          <p:val>
                                            <p:fltVal val="0"/>
                                          </p:val>
                                        </p:tav>
                                        <p:tav tm="100000">
                                          <p:val>
                                            <p:strVal val="#ppt_h"/>
                                          </p:val>
                                        </p:tav>
                                      </p:tavLst>
                                    </p:anim>
                                  </p:childTnLst>
                                </p:cTn>
                              </p:par>
                              <p:par>
                                <p:cTn id="991" presetID="6" presetClass="exit" presetSubtype="32" fill="hold" grpId="1" nodeType="withEffect">
                                  <p:stCondLst>
                                    <p:cond delay="900"/>
                                  </p:stCondLst>
                                  <p:childTnLst>
                                    <p:animEffect transition="out" filter="circle(out)">
                                      <p:cBhvr>
                                        <p:cTn id="992" dur="1000"/>
                                        <p:tgtEl>
                                          <p:spTgt spid="213"/>
                                        </p:tgtEl>
                                      </p:cBhvr>
                                    </p:animEffect>
                                    <p:set>
                                      <p:cBhvr>
                                        <p:cTn id="993" dur="1" fill="hold">
                                          <p:stCondLst>
                                            <p:cond delay="999"/>
                                          </p:stCondLst>
                                        </p:cTn>
                                        <p:tgtEl>
                                          <p:spTgt spid="213"/>
                                        </p:tgtEl>
                                        <p:attrNameLst>
                                          <p:attrName>style.visibility</p:attrName>
                                        </p:attrNameLst>
                                      </p:cBhvr>
                                      <p:to>
                                        <p:strVal val="hidden"/>
                                      </p:to>
                                    </p:set>
                                  </p:childTnLst>
                                </p:cTn>
                              </p:par>
                              <p:par>
                                <p:cTn id="994" presetID="23" presetClass="entr" presetSubtype="16" fill="hold" grpId="0" nodeType="withEffect">
                                  <p:stCondLst>
                                    <p:cond delay="900"/>
                                  </p:stCondLst>
                                  <p:childTnLst>
                                    <p:set>
                                      <p:cBhvr>
                                        <p:cTn id="995" dur="1" fill="hold">
                                          <p:stCondLst>
                                            <p:cond delay="0"/>
                                          </p:stCondLst>
                                        </p:cTn>
                                        <p:tgtEl>
                                          <p:spTgt spid="214"/>
                                        </p:tgtEl>
                                        <p:attrNameLst>
                                          <p:attrName>style.visibility</p:attrName>
                                        </p:attrNameLst>
                                      </p:cBhvr>
                                      <p:to>
                                        <p:strVal val="visible"/>
                                      </p:to>
                                    </p:set>
                                    <p:anim calcmode="lin" valueType="num">
                                      <p:cBhvr>
                                        <p:cTn id="996" dur="1000" fill="hold"/>
                                        <p:tgtEl>
                                          <p:spTgt spid="214"/>
                                        </p:tgtEl>
                                        <p:attrNameLst>
                                          <p:attrName>ppt_w</p:attrName>
                                        </p:attrNameLst>
                                      </p:cBhvr>
                                      <p:tavLst>
                                        <p:tav tm="0">
                                          <p:val>
                                            <p:fltVal val="0"/>
                                          </p:val>
                                        </p:tav>
                                        <p:tav tm="100000">
                                          <p:val>
                                            <p:strVal val="#ppt_w"/>
                                          </p:val>
                                        </p:tav>
                                      </p:tavLst>
                                    </p:anim>
                                    <p:anim calcmode="lin" valueType="num">
                                      <p:cBhvr>
                                        <p:cTn id="997" dur="1000" fill="hold"/>
                                        <p:tgtEl>
                                          <p:spTgt spid="214"/>
                                        </p:tgtEl>
                                        <p:attrNameLst>
                                          <p:attrName>ppt_h</p:attrName>
                                        </p:attrNameLst>
                                      </p:cBhvr>
                                      <p:tavLst>
                                        <p:tav tm="0">
                                          <p:val>
                                            <p:fltVal val="0"/>
                                          </p:val>
                                        </p:tav>
                                        <p:tav tm="100000">
                                          <p:val>
                                            <p:strVal val="#ppt_h"/>
                                          </p:val>
                                        </p:tav>
                                      </p:tavLst>
                                    </p:anim>
                                  </p:childTnLst>
                                </p:cTn>
                              </p:par>
                              <p:par>
                                <p:cTn id="998" presetID="6" presetClass="exit" presetSubtype="32" fill="hold" grpId="1" nodeType="withEffect">
                                  <p:stCondLst>
                                    <p:cond delay="900"/>
                                  </p:stCondLst>
                                  <p:childTnLst>
                                    <p:animEffect transition="out" filter="circle(out)">
                                      <p:cBhvr>
                                        <p:cTn id="999" dur="1000"/>
                                        <p:tgtEl>
                                          <p:spTgt spid="214"/>
                                        </p:tgtEl>
                                      </p:cBhvr>
                                    </p:animEffect>
                                    <p:set>
                                      <p:cBhvr>
                                        <p:cTn id="1000" dur="1" fill="hold">
                                          <p:stCondLst>
                                            <p:cond delay="999"/>
                                          </p:stCondLst>
                                        </p:cTn>
                                        <p:tgtEl>
                                          <p:spTgt spid="214"/>
                                        </p:tgtEl>
                                        <p:attrNameLst>
                                          <p:attrName>style.visibility</p:attrName>
                                        </p:attrNameLst>
                                      </p:cBhvr>
                                      <p:to>
                                        <p:strVal val="hidden"/>
                                      </p:to>
                                    </p:set>
                                  </p:childTnLst>
                                </p:cTn>
                              </p:par>
                              <p:par>
                                <p:cTn id="1001" presetID="1" presetClass="entr" presetSubtype="0" fill="hold" grpId="0" nodeType="withEffect" nodePh="1">
                                  <p:stCondLst>
                                    <p:cond delay="200"/>
                                  </p:stCondLst>
                                  <p:endCondLst>
                                    <p:cond evt="begin" delay="0">
                                      <p:tn val="1001"/>
                                    </p:cond>
                                  </p:endCondLst>
                                  <p:iterate type="lt">
                                    <p:tmAbs val="0"/>
                                  </p:iterate>
                                  <p:childTnLst>
                                    <p:set>
                                      <p:cBhvr>
                                        <p:cTn id="100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40" grpId="0" animBg="1"/>
      <p:bldP spid="74" grpId="0"/>
      <p:bldP spid="2" grpId="0"/>
      <p:bldP spid="72" grpId="0"/>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209" grpId="0" animBg="1"/>
      <p:bldP spid="209" grpId="1" animBg="1"/>
      <p:bldP spid="210" grpId="0" animBg="1"/>
      <p:bldP spid="210" grpId="1" animBg="1"/>
      <p:bldP spid="211" grpId="0" animBg="1"/>
      <p:bldP spid="211" grpId="1" animBg="1"/>
      <p:bldP spid="212" grpId="0" animBg="1"/>
      <p:bldP spid="212" grpId="1" animBg="1"/>
      <p:bldP spid="213" grpId="0" animBg="1"/>
      <p:bldP spid="213" grpId="1" animBg="1"/>
      <p:bldP spid="214" grpId="0" animBg="1"/>
      <p:bldP spid="21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EF4FE46-24F0-4F9E-878D-EA10179068E3}"/>
              </a:ext>
            </a:extLst>
          </p:cNvPr>
          <p:cNvSpPr/>
          <p:nvPr/>
        </p:nvSpPr>
        <p:spPr>
          <a:xfrm>
            <a:off x="1519859" y="1600200"/>
            <a:ext cx="3657600" cy="3657600"/>
          </a:xfrm>
          <a:prstGeom prst="ellipse">
            <a:avLst/>
          </a:prstGeom>
          <a:solidFill>
            <a:srgbClr val="383A46"/>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ircle: Hollow 6">
            <a:extLst>
              <a:ext uri="{FF2B5EF4-FFF2-40B4-BE49-F238E27FC236}">
                <a16:creationId xmlns:a16="http://schemas.microsoft.com/office/drawing/2014/main" id="{499FC8D8-16E8-42AC-8C28-E0F852FDAB2E}"/>
              </a:ext>
            </a:extLst>
          </p:cNvPr>
          <p:cNvSpPr/>
          <p:nvPr/>
        </p:nvSpPr>
        <p:spPr>
          <a:xfrm>
            <a:off x="1717813" y="1828800"/>
            <a:ext cx="3200400" cy="3200400"/>
          </a:xfrm>
          <a:prstGeom prst="donut">
            <a:avLst>
              <a:gd name="adj" fmla="val 10987"/>
            </a:avLst>
          </a:prstGeom>
          <a:solidFill>
            <a:srgbClr val="585A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8CEC50A3-6392-4868-8DA7-50B3B4EE92E8}"/>
              </a:ext>
            </a:extLst>
          </p:cNvPr>
          <p:cNvSpPr txBox="1"/>
          <p:nvPr/>
        </p:nvSpPr>
        <p:spPr>
          <a:xfrm>
            <a:off x="2216174" y="2645291"/>
            <a:ext cx="214947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B343"/>
                </a:solidFill>
                <a:effectLst/>
                <a:uLnTx/>
                <a:uFillTx/>
                <a:latin typeface="Impact" panose="020B0806030902050204" pitchFamily="34" charset="0"/>
                <a:ea typeface="+mn-ea"/>
                <a:cs typeface="+mn-cs"/>
              </a:rPr>
              <a:t>Chaos map using double pendulum for encryption and decryption</a:t>
            </a:r>
            <a:endParaRPr kumimoji="0" lang="en-US" sz="2000" b="0" i="0" u="none" strike="noStrike" kern="1200" cap="none" spc="0" normalizeH="0" baseline="0" noProof="0" dirty="0">
              <a:ln>
                <a:noFill/>
              </a:ln>
              <a:solidFill>
                <a:srgbClr val="E6E6E6"/>
              </a:solidFill>
              <a:effectLst/>
              <a:uLnTx/>
              <a:uFillTx/>
              <a:latin typeface="Impact" panose="020B0806030902050204" pitchFamily="34" charset="0"/>
              <a:ea typeface="+mn-ea"/>
              <a:cs typeface="+mn-cs"/>
            </a:endParaRPr>
          </a:p>
        </p:txBody>
      </p:sp>
      <p:grpSp>
        <p:nvGrpSpPr>
          <p:cNvPr id="11" name="Group 10">
            <a:extLst>
              <a:ext uri="{FF2B5EF4-FFF2-40B4-BE49-F238E27FC236}">
                <a16:creationId xmlns:a16="http://schemas.microsoft.com/office/drawing/2014/main" id="{CA2CBDA8-FE8E-D007-1264-3284AA05F8EB}"/>
              </a:ext>
            </a:extLst>
          </p:cNvPr>
          <p:cNvGrpSpPr/>
          <p:nvPr/>
        </p:nvGrpSpPr>
        <p:grpSpPr>
          <a:xfrm>
            <a:off x="5563110" y="3057964"/>
            <a:ext cx="742071" cy="742071"/>
            <a:chOff x="5563110" y="3057964"/>
            <a:chExt cx="742071" cy="742071"/>
          </a:xfrm>
        </p:grpSpPr>
        <p:sp>
          <p:nvSpPr>
            <p:cNvPr id="17" name="Oval 16">
              <a:extLst>
                <a:ext uri="{FF2B5EF4-FFF2-40B4-BE49-F238E27FC236}">
                  <a16:creationId xmlns:a16="http://schemas.microsoft.com/office/drawing/2014/main" id="{5A43284E-6F04-4D58-B238-CC668A1601BB}"/>
                </a:ext>
              </a:extLst>
            </p:cNvPr>
            <p:cNvSpPr/>
            <p:nvPr/>
          </p:nvSpPr>
          <p:spPr>
            <a:xfrm>
              <a:off x="5563110" y="3057964"/>
              <a:ext cx="742071" cy="742071"/>
            </a:xfrm>
            <a:prstGeom prst="ellipse">
              <a:avLst/>
            </a:prstGeom>
            <a:solidFill>
              <a:srgbClr val="434552"/>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Graphic 25" descr="Key">
              <a:extLst>
                <a:ext uri="{FF2B5EF4-FFF2-40B4-BE49-F238E27FC236}">
                  <a16:creationId xmlns:a16="http://schemas.microsoft.com/office/drawing/2014/main" id="{DF828DDC-36B9-414A-8869-15A18AF82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97869" y="3202631"/>
              <a:ext cx="457200" cy="457200"/>
            </a:xfrm>
            <a:prstGeom prst="rect">
              <a:avLst/>
            </a:prstGeom>
            <a:effectLst>
              <a:outerShdw blurRad="50800" dist="101600" dir="2700000" algn="tl" rotWithShape="0">
                <a:prstClr val="black">
                  <a:alpha val="40000"/>
                </a:prstClr>
              </a:outerShdw>
            </a:effectLst>
          </p:spPr>
        </p:pic>
      </p:grpSp>
      <p:grpSp>
        <p:nvGrpSpPr>
          <p:cNvPr id="14" name="Group 13">
            <a:extLst>
              <a:ext uri="{FF2B5EF4-FFF2-40B4-BE49-F238E27FC236}">
                <a16:creationId xmlns:a16="http://schemas.microsoft.com/office/drawing/2014/main" id="{0B88F15A-D0A0-19D1-1DF0-626E1C6671F1}"/>
              </a:ext>
            </a:extLst>
          </p:cNvPr>
          <p:cNvGrpSpPr/>
          <p:nvPr/>
        </p:nvGrpSpPr>
        <p:grpSpPr>
          <a:xfrm>
            <a:off x="4236625" y="5115364"/>
            <a:ext cx="742071" cy="742071"/>
            <a:chOff x="4236625" y="5115364"/>
            <a:chExt cx="742071" cy="742071"/>
          </a:xfrm>
        </p:grpSpPr>
        <p:sp>
          <p:nvSpPr>
            <p:cNvPr id="19" name="Oval 18">
              <a:extLst>
                <a:ext uri="{FF2B5EF4-FFF2-40B4-BE49-F238E27FC236}">
                  <a16:creationId xmlns:a16="http://schemas.microsoft.com/office/drawing/2014/main" id="{E26E5049-F6AF-4B1C-B039-54C7F40B7978}"/>
                </a:ext>
              </a:extLst>
            </p:cNvPr>
            <p:cNvSpPr/>
            <p:nvPr/>
          </p:nvSpPr>
          <p:spPr>
            <a:xfrm>
              <a:off x="4236625" y="5115364"/>
              <a:ext cx="742071" cy="742071"/>
            </a:xfrm>
            <a:prstGeom prst="ellipse">
              <a:avLst/>
            </a:prstGeom>
            <a:solidFill>
              <a:srgbClr val="434552"/>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Graphic 27" descr="Person with idea">
              <a:extLst>
                <a:ext uri="{FF2B5EF4-FFF2-40B4-BE49-F238E27FC236}">
                  <a16:creationId xmlns:a16="http://schemas.microsoft.com/office/drawing/2014/main" id="{F7F212A8-F006-4EC1-BC66-C32D728E50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83961" y="5255178"/>
              <a:ext cx="457200" cy="457200"/>
            </a:xfrm>
            <a:prstGeom prst="rect">
              <a:avLst/>
            </a:prstGeom>
            <a:effectLst>
              <a:outerShdw blurRad="50800" dist="101600" dir="2700000" algn="tl" rotWithShape="0">
                <a:prstClr val="black">
                  <a:alpha val="40000"/>
                </a:prstClr>
              </a:outerShdw>
            </a:effectLst>
          </p:spPr>
        </p:pic>
      </p:grpSp>
      <p:grpSp>
        <p:nvGrpSpPr>
          <p:cNvPr id="12" name="Group 11">
            <a:extLst>
              <a:ext uri="{FF2B5EF4-FFF2-40B4-BE49-F238E27FC236}">
                <a16:creationId xmlns:a16="http://schemas.microsoft.com/office/drawing/2014/main" id="{90563FC7-12AD-D28C-51DA-190D469EB476}"/>
              </a:ext>
            </a:extLst>
          </p:cNvPr>
          <p:cNvGrpSpPr/>
          <p:nvPr/>
        </p:nvGrpSpPr>
        <p:grpSpPr>
          <a:xfrm>
            <a:off x="5129994" y="4282696"/>
            <a:ext cx="742071" cy="742071"/>
            <a:chOff x="5129994" y="4282696"/>
            <a:chExt cx="742071" cy="742071"/>
          </a:xfrm>
        </p:grpSpPr>
        <p:sp>
          <p:nvSpPr>
            <p:cNvPr id="18" name="Oval 17">
              <a:extLst>
                <a:ext uri="{FF2B5EF4-FFF2-40B4-BE49-F238E27FC236}">
                  <a16:creationId xmlns:a16="http://schemas.microsoft.com/office/drawing/2014/main" id="{077CE203-9F0D-4E5B-B6B9-4B26B4A82063}"/>
                </a:ext>
              </a:extLst>
            </p:cNvPr>
            <p:cNvSpPr/>
            <p:nvPr/>
          </p:nvSpPr>
          <p:spPr>
            <a:xfrm>
              <a:off x="5129994" y="4282696"/>
              <a:ext cx="742071" cy="742071"/>
            </a:xfrm>
            <a:prstGeom prst="ellipse">
              <a:avLst/>
            </a:prstGeom>
            <a:solidFill>
              <a:srgbClr val="434552"/>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Graphic 29" descr="Questions RTL">
              <a:extLst>
                <a:ext uri="{FF2B5EF4-FFF2-40B4-BE49-F238E27FC236}">
                  <a16:creationId xmlns:a16="http://schemas.microsoft.com/office/drawing/2014/main" id="{6A742891-3815-4E1E-972C-68A29FC62D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289931" y="4425131"/>
              <a:ext cx="457200" cy="457200"/>
            </a:xfrm>
            <a:prstGeom prst="rect">
              <a:avLst/>
            </a:prstGeom>
            <a:effectLst>
              <a:outerShdw blurRad="50800" dist="101600" dir="2700000" algn="tl" rotWithShape="0">
                <a:prstClr val="black">
                  <a:alpha val="40000"/>
                </a:prstClr>
              </a:outerShdw>
            </a:effectLst>
          </p:spPr>
        </p:pic>
      </p:grpSp>
      <p:sp>
        <p:nvSpPr>
          <p:cNvPr id="31" name="Rectangle: Top Corners Rounded 30">
            <a:extLst>
              <a:ext uri="{FF2B5EF4-FFF2-40B4-BE49-F238E27FC236}">
                <a16:creationId xmlns:a16="http://schemas.microsoft.com/office/drawing/2014/main" id="{47613275-7462-4FB5-8B72-38A76921F51A}"/>
              </a:ext>
            </a:extLst>
          </p:cNvPr>
          <p:cNvSpPr/>
          <p:nvPr/>
        </p:nvSpPr>
        <p:spPr>
          <a:xfrm rot="16200000">
            <a:off x="6646528" y="872170"/>
            <a:ext cx="6077247" cy="5177457"/>
          </a:xfrm>
          <a:prstGeom prst="round2SameRect">
            <a:avLst>
              <a:gd name="adj1" fmla="val 4080"/>
              <a:gd name="adj2" fmla="val 0"/>
            </a:avLst>
          </a:prstGeom>
          <a:solidFill>
            <a:srgbClr val="434552"/>
          </a:solidFill>
          <a:ln>
            <a:noFill/>
          </a:ln>
          <a:effectLst>
            <a:outerShdw blurRad="2032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1FC3AA5B-9719-4127-998D-173444299584}"/>
              </a:ext>
            </a:extLst>
          </p:cNvPr>
          <p:cNvGrpSpPr/>
          <p:nvPr/>
        </p:nvGrpSpPr>
        <p:grpSpPr>
          <a:xfrm>
            <a:off x="7635268" y="1030789"/>
            <a:ext cx="3782186" cy="725424"/>
            <a:chOff x="7635268" y="1030789"/>
            <a:chExt cx="3782186" cy="725424"/>
          </a:xfrm>
        </p:grpSpPr>
        <p:sp>
          <p:nvSpPr>
            <p:cNvPr id="32" name="TextBox 31">
              <a:extLst>
                <a:ext uri="{FF2B5EF4-FFF2-40B4-BE49-F238E27FC236}">
                  <a16:creationId xmlns:a16="http://schemas.microsoft.com/office/drawing/2014/main" id="{55792448-1F1F-4101-8C4C-F2F2CC1AE509}"/>
                </a:ext>
              </a:extLst>
            </p:cNvPr>
            <p:cNvSpPr txBox="1"/>
            <p:nvPr/>
          </p:nvSpPr>
          <p:spPr>
            <a:xfrm>
              <a:off x="7635268" y="1030789"/>
              <a:ext cx="37320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A43B"/>
                  </a:solidFill>
                  <a:effectLst/>
                  <a:uLnTx/>
                  <a:uFillTx/>
                  <a:latin typeface="Century Gothic" panose="020B0502020202020204" pitchFamily="34" charset="0"/>
                  <a:ea typeface="+mn-ea"/>
                  <a:cs typeface="+mn-cs"/>
                </a:rPr>
                <a:t>Why use chaos maps for image encryption</a:t>
              </a:r>
              <a:endParaRPr kumimoji="0" lang="en-US" sz="1600" b="1" i="0" u="none" strike="noStrike" kern="1200" cap="none" spc="0" normalizeH="0" baseline="0" noProof="0" dirty="0">
                <a:ln>
                  <a:noFill/>
                </a:ln>
                <a:solidFill>
                  <a:srgbClr val="FFB142"/>
                </a:solidFill>
                <a:effectLst/>
                <a:uLnTx/>
                <a:uFillTx/>
                <a:latin typeface="Century Gothic" panose="020B0502020202020204" pitchFamily="34" charset="0"/>
                <a:ea typeface="+mn-ea"/>
                <a:cs typeface="+mn-cs"/>
              </a:endParaRPr>
            </a:p>
          </p:txBody>
        </p:sp>
        <p:cxnSp>
          <p:nvCxnSpPr>
            <p:cNvPr id="35" name="Straight Connector 34">
              <a:extLst>
                <a:ext uri="{FF2B5EF4-FFF2-40B4-BE49-F238E27FC236}">
                  <a16:creationId xmlns:a16="http://schemas.microsoft.com/office/drawing/2014/main" id="{B8AE6163-ADC7-4764-84D8-D82FFA8786FC}"/>
                </a:ext>
              </a:extLst>
            </p:cNvPr>
            <p:cNvCxnSpPr/>
            <p:nvPr/>
          </p:nvCxnSpPr>
          <p:spPr>
            <a:xfrm>
              <a:off x="7661380" y="175621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26F8281-5952-49DE-A7FB-4E3C1E821622}"/>
              </a:ext>
            </a:extLst>
          </p:cNvPr>
          <p:cNvGrpSpPr/>
          <p:nvPr/>
        </p:nvGrpSpPr>
        <p:grpSpPr>
          <a:xfrm>
            <a:off x="7709164" y="2021139"/>
            <a:ext cx="4079631" cy="792874"/>
            <a:chOff x="7709164" y="809265"/>
            <a:chExt cx="4079631" cy="792874"/>
          </a:xfrm>
        </p:grpSpPr>
        <p:sp>
          <p:nvSpPr>
            <p:cNvPr id="50" name="TextBox 49">
              <a:extLst>
                <a:ext uri="{FF2B5EF4-FFF2-40B4-BE49-F238E27FC236}">
                  <a16:creationId xmlns:a16="http://schemas.microsoft.com/office/drawing/2014/main" id="{A7C0E855-0EAF-429A-AB66-864371A3DA0B}"/>
                </a:ext>
              </a:extLst>
            </p:cNvPr>
            <p:cNvSpPr txBox="1"/>
            <p:nvPr/>
          </p:nvSpPr>
          <p:spPr>
            <a:xfrm>
              <a:off x="7709164" y="809265"/>
              <a:ext cx="4079631" cy="584775"/>
            </a:xfrm>
            <a:prstGeom prst="rect">
              <a:avLst/>
            </a:prstGeom>
            <a:noFill/>
          </p:spPr>
          <p:txBody>
            <a:bodyPr wrap="square" rtlCol="0">
              <a:spAutoFit/>
            </a:bodyPr>
            <a:lstStyle/>
            <a:p>
              <a:pPr>
                <a:defRPr/>
              </a:pPr>
              <a:r>
                <a:rPr kumimoji="0" lang="en-US" sz="1600" b="1" i="0" u="none" strike="noStrike" kern="1200" cap="none" spc="0" normalizeH="0" baseline="0" noProof="0" dirty="0">
                  <a:ln>
                    <a:noFill/>
                  </a:ln>
                  <a:solidFill>
                    <a:srgbClr val="FFB142"/>
                  </a:solidFill>
                  <a:effectLst/>
                  <a:uLnTx/>
                  <a:uFillTx/>
                  <a:latin typeface="Century Gothic" panose="020B0502020202020204" pitchFamily="34" charset="0"/>
                  <a:ea typeface="+mn-ea"/>
                  <a:cs typeface="+mn-cs"/>
                </a:rPr>
                <a:t>Binarization of the pendulum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A43B"/>
                </a:solidFill>
                <a:effectLst/>
                <a:uLnTx/>
                <a:uFillTx/>
                <a:latin typeface="Century Gothic" panose="020B0502020202020204" pitchFamily="34" charset="0"/>
                <a:ea typeface="+mn-ea"/>
                <a:cs typeface="+mn-cs"/>
              </a:endParaRPr>
            </a:p>
          </p:txBody>
        </p:sp>
        <p:cxnSp>
          <p:nvCxnSpPr>
            <p:cNvPr id="52" name="Straight Connector 51">
              <a:extLst>
                <a:ext uri="{FF2B5EF4-FFF2-40B4-BE49-F238E27FC236}">
                  <a16:creationId xmlns:a16="http://schemas.microsoft.com/office/drawing/2014/main" id="{300ED0B3-C8D5-4A48-B458-839E79B9C4E7}"/>
                </a:ext>
              </a:extLst>
            </p:cNvPr>
            <p:cNvCxnSpPr/>
            <p:nvPr/>
          </p:nvCxnSpPr>
          <p:spPr>
            <a:xfrm>
              <a:off x="7710911" y="1602139"/>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FF627FA-93A2-4594-B2FD-EEFF9ECB7BC5}"/>
              </a:ext>
            </a:extLst>
          </p:cNvPr>
          <p:cNvGrpSpPr/>
          <p:nvPr/>
        </p:nvGrpSpPr>
        <p:grpSpPr>
          <a:xfrm>
            <a:off x="7710911" y="3142359"/>
            <a:ext cx="3756074" cy="792874"/>
            <a:chOff x="7710911" y="689019"/>
            <a:chExt cx="3756074" cy="792874"/>
          </a:xfrm>
        </p:grpSpPr>
        <p:sp>
          <p:nvSpPr>
            <p:cNvPr id="54" name="TextBox 53">
              <a:extLst>
                <a:ext uri="{FF2B5EF4-FFF2-40B4-BE49-F238E27FC236}">
                  <a16:creationId xmlns:a16="http://schemas.microsoft.com/office/drawing/2014/main" id="{7488E4FF-904B-4192-9814-1D5CEB21E033}"/>
                </a:ext>
              </a:extLst>
            </p:cNvPr>
            <p:cNvSpPr txBox="1"/>
            <p:nvPr/>
          </p:nvSpPr>
          <p:spPr>
            <a:xfrm>
              <a:off x="7710911" y="689019"/>
              <a:ext cx="322150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8B32"/>
                  </a:solidFill>
                  <a:effectLst/>
                  <a:uLnTx/>
                  <a:uFillTx/>
                  <a:latin typeface="Century Gothic" panose="020B0502020202020204" pitchFamily="34" charset="0"/>
                  <a:ea typeface="+mn-ea"/>
                  <a:cs typeface="+mn-cs"/>
                </a:rPr>
                <a:t>Key Generation</a:t>
              </a:r>
            </a:p>
          </p:txBody>
        </p:sp>
        <p:cxnSp>
          <p:nvCxnSpPr>
            <p:cNvPr id="56" name="Straight Connector 55">
              <a:extLst>
                <a:ext uri="{FF2B5EF4-FFF2-40B4-BE49-F238E27FC236}">
                  <a16:creationId xmlns:a16="http://schemas.microsoft.com/office/drawing/2014/main" id="{8E49814A-0408-4EF8-976F-B553D420097A}"/>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57195D6-5B4B-41DD-82C8-75323681E661}"/>
              </a:ext>
            </a:extLst>
          </p:cNvPr>
          <p:cNvGrpSpPr/>
          <p:nvPr/>
        </p:nvGrpSpPr>
        <p:grpSpPr>
          <a:xfrm>
            <a:off x="7635268" y="4182358"/>
            <a:ext cx="3756074" cy="792874"/>
            <a:chOff x="7710911" y="689019"/>
            <a:chExt cx="3756074" cy="792874"/>
          </a:xfrm>
        </p:grpSpPr>
        <p:sp>
          <p:nvSpPr>
            <p:cNvPr id="58" name="TextBox 57">
              <a:extLst>
                <a:ext uri="{FF2B5EF4-FFF2-40B4-BE49-F238E27FC236}">
                  <a16:creationId xmlns:a16="http://schemas.microsoft.com/office/drawing/2014/main" id="{2045F73B-C64E-4C23-8404-AD2E8ED1CE60}"/>
                </a:ext>
              </a:extLst>
            </p:cNvPr>
            <p:cNvSpPr txBox="1"/>
            <p:nvPr/>
          </p:nvSpPr>
          <p:spPr>
            <a:xfrm>
              <a:off x="7710911" y="689019"/>
              <a:ext cx="32215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C6937"/>
                  </a:solidFill>
                  <a:effectLst/>
                  <a:uLnTx/>
                  <a:uFillTx/>
                  <a:latin typeface="Century Gothic" panose="020B0502020202020204" pitchFamily="34" charset="0"/>
                  <a:ea typeface="+mn-ea"/>
                  <a:cs typeface="+mn-cs"/>
                </a:rPr>
                <a:t>Encryption </a:t>
              </a:r>
              <a:r>
                <a:rPr lang="en-US" sz="1600" b="1" dirty="0">
                  <a:solidFill>
                    <a:srgbClr val="FC6937"/>
                  </a:solidFill>
                  <a:latin typeface="Century Gothic" panose="020B0502020202020204" pitchFamily="34" charset="0"/>
                </a:rPr>
                <a:t>and Decryption Process</a:t>
              </a:r>
              <a:endParaRPr kumimoji="0" lang="en-US" sz="1600" b="1" i="0" u="none" strike="noStrike" kern="1200" cap="none" spc="0" normalizeH="0" baseline="0" noProof="0" dirty="0">
                <a:ln>
                  <a:noFill/>
                </a:ln>
                <a:solidFill>
                  <a:srgbClr val="FC6937"/>
                </a:solidFill>
                <a:effectLst/>
                <a:uLnTx/>
                <a:uFillTx/>
                <a:latin typeface="Century Gothic" panose="020B0502020202020204" pitchFamily="34" charset="0"/>
                <a:ea typeface="+mn-ea"/>
                <a:cs typeface="+mn-cs"/>
              </a:endParaRPr>
            </a:p>
          </p:txBody>
        </p:sp>
        <p:cxnSp>
          <p:nvCxnSpPr>
            <p:cNvPr id="60" name="Straight Connector 59">
              <a:extLst>
                <a:ext uri="{FF2B5EF4-FFF2-40B4-BE49-F238E27FC236}">
                  <a16:creationId xmlns:a16="http://schemas.microsoft.com/office/drawing/2014/main" id="{8A051779-FE41-4FE6-B117-E74DDF52D15A}"/>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0E74AF66-1BE4-4718-A231-130ADFCC73E2}"/>
              </a:ext>
            </a:extLst>
          </p:cNvPr>
          <p:cNvSpPr txBox="1"/>
          <p:nvPr/>
        </p:nvSpPr>
        <p:spPr>
          <a:xfrm>
            <a:off x="7644355" y="5279955"/>
            <a:ext cx="322150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B533A"/>
                </a:solidFill>
                <a:effectLst/>
                <a:uLnTx/>
                <a:uFillTx/>
                <a:latin typeface="Century Gothic" panose="020B0502020202020204" pitchFamily="34" charset="0"/>
                <a:ea typeface="+mn-ea"/>
                <a:cs typeface="+mn-cs"/>
              </a:rPr>
              <a:t>Performance Analysis</a:t>
            </a:r>
          </a:p>
        </p:txBody>
      </p:sp>
      <p:grpSp>
        <p:nvGrpSpPr>
          <p:cNvPr id="67" name="Group 66">
            <a:extLst>
              <a:ext uri="{FF2B5EF4-FFF2-40B4-BE49-F238E27FC236}">
                <a16:creationId xmlns:a16="http://schemas.microsoft.com/office/drawing/2014/main" id="{29D1362C-3DEF-465A-B100-5259D816C85B}"/>
              </a:ext>
            </a:extLst>
          </p:cNvPr>
          <p:cNvGrpSpPr/>
          <p:nvPr/>
        </p:nvGrpSpPr>
        <p:grpSpPr>
          <a:xfrm>
            <a:off x="3178277" y="1828800"/>
            <a:ext cx="1739936" cy="3195967"/>
            <a:chOff x="3178277" y="1828800"/>
            <a:chExt cx="1739936" cy="3195967"/>
          </a:xfrm>
          <a:effectLst>
            <a:outerShdw blurRad="50800" dist="38100" dir="10800000" algn="r" rotWithShape="0">
              <a:prstClr val="black">
                <a:alpha val="40000"/>
              </a:prstClr>
            </a:outerShdw>
          </a:effectLst>
        </p:grpSpPr>
        <p:sp>
          <p:nvSpPr>
            <p:cNvPr id="10" name="Freeform: Shape 9">
              <a:extLst>
                <a:ext uri="{FF2B5EF4-FFF2-40B4-BE49-F238E27FC236}">
                  <a16:creationId xmlns:a16="http://schemas.microsoft.com/office/drawing/2014/main" id="{88FE8DEC-4922-4960-9DA3-44567B5AA51A}"/>
                </a:ext>
              </a:extLst>
            </p:cNvPr>
            <p:cNvSpPr/>
            <p:nvPr/>
          </p:nvSpPr>
          <p:spPr>
            <a:xfrm>
              <a:off x="3405809" y="1833233"/>
              <a:ext cx="1512404" cy="3191534"/>
            </a:xfrm>
            <a:custGeom>
              <a:avLst/>
              <a:gdLst>
                <a:gd name="connsiteX0" fmla="*/ 0 w 1512404"/>
                <a:gd name="connsiteY0" fmla="*/ 0 h 3191534"/>
                <a:gd name="connsiteX1" fmla="*/ 75815 w 1512404"/>
                <a:gd name="connsiteY1" fmla="*/ 3829 h 3191534"/>
                <a:gd name="connsiteX2" fmla="*/ 1512404 w 1512404"/>
                <a:gd name="connsiteY2" fmla="*/ 1595767 h 3191534"/>
                <a:gd name="connsiteX3" fmla="*/ 75815 w 1512404"/>
                <a:gd name="connsiteY3" fmla="*/ 3187706 h 3191534"/>
                <a:gd name="connsiteX4" fmla="*/ 0 w 1512404"/>
                <a:gd name="connsiteY4" fmla="*/ 3191534 h 3191534"/>
                <a:gd name="connsiteX5" fmla="*/ 0 w 1512404"/>
                <a:gd name="connsiteY5" fmla="*/ 2839906 h 3191534"/>
                <a:gd name="connsiteX6" fmla="*/ 39863 w 1512404"/>
                <a:gd name="connsiteY6" fmla="*/ 2837893 h 3191534"/>
                <a:gd name="connsiteX7" fmla="*/ 1160776 w 1512404"/>
                <a:gd name="connsiteY7" fmla="*/ 1595767 h 3191534"/>
                <a:gd name="connsiteX8" fmla="*/ 39863 w 1512404"/>
                <a:gd name="connsiteY8" fmla="*/ 353641 h 3191534"/>
                <a:gd name="connsiteX9" fmla="*/ 0 w 1512404"/>
                <a:gd name="connsiteY9" fmla="*/ 351629 h 31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404" h="3191534">
                  <a:moveTo>
                    <a:pt x="0" y="0"/>
                  </a:moveTo>
                  <a:lnTo>
                    <a:pt x="75815" y="3829"/>
                  </a:lnTo>
                  <a:cubicBezTo>
                    <a:pt x="882726" y="85775"/>
                    <a:pt x="1512404" y="767237"/>
                    <a:pt x="1512404" y="1595767"/>
                  </a:cubicBezTo>
                  <a:cubicBezTo>
                    <a:pt x="1512404" y="2424298"/>
                    <a:pt x="882726" y="3105759"/>
                    <a:pt x="75815" y="3187706"/>
                  </a:cubicBezTo>
                  <a:lnTo>
                    <a:pt x="0" y="3191534"/>
                  </a:lnTo>
                  <a:lnTo>
                    <a:pt x="0" y="2839906"/>
                  </a:lnTo>
                  <a:lnTo>
                    <a:pt x="39863" y="2837893"/>
                  </a:lnTo>
                  <a:cubicBezTo>
                    <a:pt x="669463" y="2773954"/>
                    <a:pt x="1160776" y="2242236"/>
                    <a:pt x="1160776" y="1595767"/>
                  </a:cubicBezTo>
                  <a:cubicBezTo>
                    <a:pt x="1160776" y="949298"/>
                    <a:pt x="669463" y="417581"/>
                    <a:pt x="39863" y="353641"/>
                  </a:cubicBezTo>
                  <a:lnTo>
                    <a:pt x="0" y="351629"/>
                  </a:lnTo>
                  <a:close/>
                </a:path>
              </a:pathLst>
            </a:custGeom>
            <a:gradFill>
              <a:gsLst>
                <a:gs pos="0">
                  <a:srgbClr val="FFB343"/>
                </a:gs>
                <a:gs pos="47000">
                  <a:srgbClr val="FE9031"/>
                </a:gs>
                <a:gs pos="97000">
                  <a:srgbClr val="FB4C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151134C0-857E-48FC-B0C7-FAB0B29218F5}"/>
                </a:ext>
              </a:extLst>
            </p:cNvPr>
            <p:cNvSpPr/>
            <p:nvPr/>
          </p:nvSpPr>
          <p:spPr>
            <a:xfrm>
              <a:off x="3178277" y="4667865"/>
              <a:ext cx="407841" cy="356902"/>
            </a:xfrm>
            <a:prstGeom prst="ellipse">
              <a:avLst/>
            </a:prstGeom>
            <a:solidFill>
              <a:srgbClr val="FB5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82E9A2B-0BB1-418A-8390-C191C805C985}"/>
                </a:ext>
              </a:extLst>
            </p:cNvPr>
            <p:cNvSpPr/>
            <p:nvPr/>
          </p:nvSpPr>
          <p:spPr>
            <a:xfrm>
              <a:off x="3221623" y="1828800"/>
              <a:ext cx="407841" cy="356902"/>
            </a:xfrm>
            <a:prstGeom prst="ellipse">
              <a:avLst/>
            </a:prstGeom>
            <a:solidFill>
              <a:srgbClr val="FFB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A1937239-14F7-49EB-87B4-16D101B10698}"/>
              </a:ext>
            </a:extLst>
          </p:cNvPr>
          <p:cNvGrpSpPr/>
          <p:nvPr/>
        </p:nvGrpSpPr>
        <p:grpSpPr>
          <a:xfrm>
            <a:off x="0" y="0"/>
            <a:ext cx="3383136" cy="6868849"/>
            <a:chOff x="0" y="-10849"/>
            <a:chExt cx="3383136" cy="6868849"/>
          </a:xfrm>
        </p:grpSpPr>
        <p:sp>
          <p:nvSpPr>
            <p:cNvPr id="13" name="Freeform: Shape 12">
              <a:extLst>
                <a:ext uri="{FF2B5EF4-FFF2-40B4-BE49-F238E27FC236}">
                  <a16:creationId xmlns:a16="http://schemas.microsoft.com/office/drawing/2014/main" id="{9B6282F0-38B8-4D75-9DC8-A9BDD6C16A78}"/>
                </a:ext>
              </a:extLst>
            </p:cNvPr>
            <p:cNvSpPr/>
            <p:nvPr/>
          </p:nvSpPr>
          <p:spPr>
            <a:xfrm>
              <a:off x="0" y="0"/>
              <a:ext cx="3200400" cy="6858000"/>
            </a:xfrm>
            <a:custGeom>
              <a:avLst/>
              <a:gdLst>
                <a:gd name="connsiteX0" fmla="*/ 0 w 3200400"/>
                <a:gd name="connsiteY0" fmla="*/ 0 h 6858000"/>
                <a:gd name="connsiteX1" fmla="*/ 3200400 w 3200400"/>
                <a:gd name="connsiteY1" fmla="*/ 0 h 6858000"/>
                <a:gd name="connsiteX2" fmla="*/ 3200400 w 3200400"/>
                <a:gd name="connsiteY2" fmla="*/ 1377539 h 6858000"/>
                <a:gd name="connsiteX3" fmla="*/ 3107656 w 3200400"/>
                <a:gd name="connsiteY3" fmla="*/ 1382222 h 6858000"/>
                <a:gd name="connsiteX4" fmla="*/ 1260613 w 3200400"/>
                <a:gd name="connsiteY4" fmla="*/ 3429000 h 6858000"/>
                <a:gd name="connsiteX5" fmla="*/ 3107656 w 3200400"/>
                <a:gd name="connsiteY5" fmla="*/ 5475778 h 6858000"/>
                <a:gd name="connsiteX6" fmla="*/ 3200400 w 3200400"/>
                <a:gd name="connsiteY6" fmla="*/ 5480461 h 6858000"/>
                <a:gd name="connsiteX7" fmla="*/ 3200400 w 3200400"/>
                <a:gd name="connsiteY7" fmla="*/ 6858000 h 6858000"/>
                <a:gd name="connsiteX8" fmla="*/ 0 w 32004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6858000">
                  <a:moveTo>
                    <a:pt x="0" y="0"/>
                  </a:moveTo>
                  <a:lnTo>
                    <a:pt x="3200400" y="0"/>
                  </a:lnTo>
                  <a:lnTo>
                    <a:pt x="3200400" y="1377539"/>
                  </a:lnTo>
                  <a:lnTo>
                    <a:pt x="3107656" y="1382222"/>
                  </a:lnTo>
                  <a:cubicBezTo>
                    <a:pt x="2070199" y="1487582"/>
                    <a:pt x="1260613" y="2363746"/>
                    <a:pt x="1260613" y="3429000"/>
                  </a:cubicBezTo>
                  <a:cubicBezTo>
                    <a:pt x="1260613" y="4494254"/>
                    <a:pt x="2070199" y="5370419"/>
                    <a:pt x="3107656" y="5475778"/>
                  </a:cubicBezTo>
                  <a:lnTo>
                    <a:pt x="3200400" y="5480461"/>
                  </a:lnTo>
                  <a:lnTo>
                    <a:pt x="3200400" y="6858000"/>
                  </a:lnTo>
                  <a:lnTo>
                    <a:pt x="0" y="6858000"/>
                  </a:lnTo>
                  <a:close/>
                </a:path>
              </a:pathLst>
            </a:custGeom>
            <a:solidFill>
              <a:srgbClr val="43455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27EE67E2-1D75-48B0-BF8F-F2BDC2DB16D8}"/>
                </a:ext>
              </a:extLst>
            </p:cNvPr>
            <p:cNvSpPr/>
            <p:nvPr/>
          </p:nvSpPr>
          <p:spPr>
            <a:xfrm>
              <a:off x="2846315" y="-10849"/>
              <a:ext cx="536821" cy="1371600"/>
            </a:xfrm>
            <a:prstGeom prst="roundRect">
              <a:avLst>
                <a:gd name="adj" fmla="val 42873"/>
              </a:avLst>
            </a:prstGeom>
            <a:solidFill>
              <a:srgbClr val="434552"/>
            </a:solidFill>
            <a:ln>
              <a:solidFill>
                <a:srgbClr val="434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36151C23-E7EA-481B-8F7D-1F65E223D76F}"/>
                </a:ext>
              </a:extLst>
            </p:cNvPr>
            <p:cNvSpPr/>
            <p:nvPr/>
          </p:nvSpPr>
          <p:spPr>
            <a:xfrm>
              <a:off x="2841674" y="5480427"/>
              <a:ext cx="536821" cy="1371600"/>
            </a:xfrm>
            <a:prstGeom prst="roundRect">
              <a:avLst>
                <a:gd name="adj" fmla="val 42873"/>
              </a:avLst>
            </a:prstGeom>
            <a:solidFill>
              <a:srgbClr val="434552"/>
            </a:solidFill>
            <a:ln>
              <a:solidFill>
                <a:srgbClr val="434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417AEA58-06B4-BE11-CA95-5094EA84795E}"/>
              </a:ext>
            </a:extLst>
          </p:cNvPr>
          <p:cNvGrpSpPr/>
          <p:nvPr/>
        </p:nvGrpSpPr>
        <p:grpSpPr>
          <a:xfrm>
            <a:off x="5198682" y="1703527"/>
            <a:ext cx="742071" cy="742071"/>
            <a:chOff x="4263025" y="858129"/>
            <a:chExt cx="742071" cy="742071"/>
          </a:xfrm>
        </p:grpSpPr>
        <p:sp>
          <p:nvSpPr>
            <p:cNvPr id="4" name="Oval 3">
              <a:extLst>
                <a:ext uri="{FF2B5EF4-FFF2-40B4-BE49-F238E27FC236}">
                  <a16:creationId xmlns:a16="http://schemas.microsoft.com/office/drawing/2014/main" id="{1132BB29-7805-32E2-3165-2033CB18770A}"/>
                </a:ext>
              </a:extLst>
            </p:cNvPr>
            <p:cNvSpPr/>
            <p:nvPr/>
          </p:nvSpPr>
          <p:spPr>
            <a:xfrm>
              <a:off x="4263025" y="858129"/>
              <a:ext cx="742071" cy="742071"/>
            </a:xfrm>
            <a:prstGeom prst="ellipse">
              <a:avLst/>
            </a:prstGeom>
            <a:solidFill>
              <a:srgbClr val="434552"/>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Braille">
              <a:extLst>
                <a:ext uri="{FF2B5EF4-FFF2-40B4-BE49-F238E27FC236}">
                  <a16:creationId xmlns:a16="http://schemas.microsoft.com/office/drawing/2014/main" id="{DDD6A4E1-93AB-8FF5-E859-E384FA9974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405460" y="1003591"/>
              <a:ext cx="457200" cy="426461"/>
            </a:xfrm>
            <a:prstGeom prst="rect">
              <a:avLst/>
            </a:prstGeom>
            <a:effectLst>
              <a:outerShdw blurRad="50800" dist="101600" dir="2700000" algn="tl" rotWithShape="0">
                <a:prstClr val="black">
                  <a:alpha val="40000"/>
                </a:prstClr>
              </a:outerShdw>
            </a:effectLst>
          </p:spPr>
        </p:pic>
      </p:grpSp>
      <p:grpSp>
        <p:nvGrpSpPr>
          <p:cNvPr id="15" name="Group 14">
            <a:extLst>
              <a:ext uri="{FF2B5EF4-FFF2-40B4-BE49-F238E27FC236}">
                <a16:creationId xmlns:a16="http://schemas.microsoft.com/office/drawing/2014/main" id="{19810BAE-36E4-4667-CD73-7FD55306AF5F}"/>
              </a:ext>
            </a:extLst>
          </p:cNvPr>
          <p:cNvGrpSpPr/>
          <p:nvPr/>
        </p:nvGrpSpPr>
        <p:grpSpPr>
          <a:xfrm>
            <a:off x="4167770" y="812830"/>
            <a:ext cx="742071" cy="742071"/>
            <a:chOff x="5213176" y="1686822"/>
            <a:chExt cx="742071" cy="742071"/>
          </a:xfrm>
        </p:grpSpPr>
        <p:sp>
          <p:nvSpPr>
            <p:cNvPr id="21" name="Oval 20">
              <a:extLst>
                <a:ext uri="{FF2B5EF4-FFF2-40B4-BE49-F238E27FC236}">
                  <a16:creationId xmlns:a16="http://schemas.microsoft.com/office/drawing/2014/main" id="{F48932E7-AF33-AC6E-6011-C9CA75BA45B4}"/>
                </a:ext>
              </a:extLst>
            </p:cNvPr>
            <p:cNvSpPr/>
            <p:nvPr/>
          </p:nvSpPr>
          <p:spPr>
            <a:xfrm>
              <a:off x="5213176" y="1686822"/>
              <a:ext cx="742071" cy="742071"/>
            </a:xfrm>
            <a:prstGeom prst="ellipse">
              <a:avLst/>
            </a:prstGeom>
            <a:solidFill>
              <a:srgbClr val="434552"/>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Graphic 22" descr="Question mark">
              <a:extLst>
                <a:ext uri="{FF2B5EF4-FFF2-40B4-BE49-F238E27FC236}">
                  <a16:creationId xmlns:a16="http://schemas.microsoft.com/office/drawing/2014/main" id="{1C7E6284-20EC-8D7F-BA1E-ED395EA119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353416" y="1810177"/>
              <a:ext cx="457200" cy="457200"/>
            </a:xfrm>
            <a:prstGeom prst="rect">
              <a:avLst/>
            </a:prstGeom>
            <a:effectLst>
              <a:outerShdw blurRad="50800" dist="101600" dir="2700000" algn="tl" rotWithShape="0">
                <a:prstClr val="black">
                  <a:alpha val="40000"/>
                </a:prstClr>
              </a:outerShdw>
            </a:effectLst>
          </p:spPr>
        </p:pic>
      </p:grpSp>
    </p:spTree>
    <p:extLst>
      <p:ext uri="{BB962C8B-B14F-4D97-AF65-F5344CB8AC3E}">
        <p14:creationId xmlns:p14="http://schemas.microsoft.com/office/powerpoint/2010/main" val="423464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1000"/>
                                        <p:tgtEl>
                                          <p:spTgt spid="67"/>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2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par>
                          <p:cTn id="23" fill="hold">
                            <p:stCondLst>
                              <p:cond delay="2500"/>
                            </p:stCondLst>
                            <p:childTnLst>
                              <p:par>
                                <p:cTn id="24" presetID="17" presetClass="entr" presetSubtype="1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p:cTn id="26" dur="500" fill="hold"/>
                                        <p:tgtEl>
                                          <p:spTgt spid="49"/>
                                        </p:tgtEl>
                                        <p:attrNameLst>
                                          <p:attrName>ppt_w</p:attrName>
                                        </p:attrNameLst>
                                      </p:cBhvr>
                                      <p:tavLst>
                                        <p:tav tm="0">
                                          <p:val>
                                            <p:fltVal val="0"/>
                                          </p:val>
                                        </p:tav>
                                        <p:tav tm="100000">
                                          <p:val>
                                            <p:strVal val="#ppt_w"/>
                                          </p:val>
                                        </p:tav>
                                      </p:tavLst>
                                    </p:anim>
                                    <p:anim calcmode="lin" valueType="num">
                                      <p:cBhvr>
                                        <p:cTn id="27" dur="500" fill="hold"/>
                                        <p:tgtEl>
                                          <p:spTgt spid="49"/>
                                        </p:tgtEl>
                                        <p:attrNameLst>
                                          <p:attrName>ppt_h</p:attrName>
                                        </p:attrNameLst>
                                      </p:cBhvr>
                                      <p:tavLst>
                                        <p:tav tm="0">
                                          <p:val>
                                            <p:strVal val="#ppt_h"/>
                                          </p:val>
                                        </p:tav>
                                        <p:tav tm="100000">
                                          <p:val>
                                            <p:strVal val="#ppt_h"/>
                                          </p:val>
                                        </p:tav>
                                      </p:tavLst>
                                    </p:anim>
                                  </p:childTnLst>
                                </p:cTn>
                              </p:par>
                            </p:childTnLst>
                          </p:cTn>
                        </p:par>
                        <p:par>
                          <p:cTn id="28" fill="hold">
                            <p:stCondLst>
                              <p:cond delay="3000"/>
                            </p:stCondLst>
                            <p:childTnLst>
                              <p:par>
                                <p:cTn id="29" presetID="2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3500"/>
                            </p:stCondLst>
                            <p:childTnLst>
                              <p:par>
                                <p:cTn id="34" presetID="17" presetClass="entr" presetSubtype="10" fill="hold" nodeType="after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strVal val="#ppt_h"/>
                                          </p:val>
                                        </p:tav>
                                        <p:tav tm="100000">
                                          <p:val>
                                            <p:strVal val="#ppt_h"/>
                                          </p:val>
                                        </p:tav>
                                      </p:tavLst>
                                    </p:anim>
                                  </p:childTnLst>
                                </p:cTn>
                              </p:par>
                            </p:childTnLst>
                          </p:cTn>
                        </p:par>
                        <p:par>
                          <p:cTn id="38" fill="hold">
                            <p:stCondLst>
                              <p:cond delay="4000"/>
                            </p:stCondLst>
                            <p:childTnLst>
                              <p:par>
                                <p:cTn id="39" presetID="23" presetClass="entr" presetSubtype="16"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childTnLst>
                                </p:cTn>
                              </p:par>
                            </p:childTnLst>
                          </p:cTn>
                        </p:par>
                        <p:par>
                          <p:cTn id="43" fill="hold">
                            <p:stCondLst>
                              <p:cond delay="4500"/>
                            </p:stCondLst>
                            <p:childTnLst>
                              <p:par>
                                <p:cTn id="44" presetID="17" presetClass="entr" presetSubtype="10"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strVal val="#ppt_h"/>
                                          </p:val>
                                        </p:tav>
                                        <p:tav tm="100000">
                                          <p:val>
                                            <p:strVal val="#ppt_h"/>
                                          </p:val>
                                        </p:tav>
                                      </p:tavLst>
                                    </p:anim>
                                  </p:childTnLst>
                                </p:cTn>
                              </p:par>
                            </p:childTnLst>
                          </p:cTn>
                        </p:par>
                        <p:par>
                          <p:cTn id="48" fill="hold">
                            <p:stCondLst>
                              <p:cond delay="5000"/>
                            </p:stCondLst>
                            <p:childTnLst>
                              <p:par>
                                <p:cTn id="49" presetID="23" presetClass="entr" presetSubtype="16"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childTnLst>
                                </p:cTn>
                              </p:par>
                            </p:childTnLst>
                          </p:cTn>
                        </p:par>
                        <p:par>
                          <p:cTn id="53" fill="hold">
                            <p:stCondLst>
                              <p:cond delay="5500"/>
                            </p:stCondLst>
                            <p:childTnLst>
                              <p:par>
                                <p:cTn id="54" presetID="17" presetClass="entr" presetSubtype="10"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188537"/>
            <a:ext cx="11360800" cy="1243845"/>
          </a:xfrm>
        </p:spPr>
        <p:txBody>
          <a:bodyPr>
            <a:noAutofit/>
          </a:bodyPr>
          <a:lstStyle/>
          <a:p>
            <a:pPr algn="ctr"/>
            <a:r>
              <a:rPr lang="en-US" sz="4270" dirty="0">
                <a:solidFill>
                  <a:srgbClr val="FCC6C7"/>
                </a:solidFill>
              </a:rPr>
              <a:t>What is chaos map?</a:t>
            </a:r>
            <a:br>
              <a:rPr lang="en-US" sz="4270" dirty="0">
                <a:solidFill>
                  <a:srgbClr val="FCC6C7"/>
                </a:solidFill>
              </a:rPr>
            </a:br>
            <a:r>
              <a:rPr lang="en-US" sz="4270" dirty="0">
                <a:solidFill>
                  <a:srgbClr val="FCC6C7"/>
                </a:solidFill>
              </a:rPr>
              <a:t>Double Pendulum as a chaos map</a:t>
            </a:r>
          </a:p>
        </p:txBody>
      </p:sp>
      <p:sp>
        <p:nvSpPr>
          <p:cNvPr id="3" name="Content Placeholder 2"/>
          <p:cNvSpPr>
            <a:spLocks noGrp="1"/>
          </p:cNvSpPr>
          <p:nvPr>
            <p:ph idx="1"/>
          </p:nvPr>
        </p:nvSpPr>
        <p:spPr>
          <a:xfrm>
            <a:off x="415600" y="1998546"/>
            <a:ext cx="11360800" cy="4555200"/>
          </a:xfrm>
        </p:spPr>
        <p:txBody>
          <a:bodyPr>
            <a:normAutofit/>
          </a:bodyPr>
          <a:lstStyle/>
          <a:p>
            <a:pPr marL="285750" indent="-285750"/>
            <a:r>
              <a:rPr lang="en-US" sz="1800" dirty="0"/>
              <a:t>The chaotic map is a mathematical function that generates highly nonlinear and unpredictable real sequence which is very sensitive to initial conditions i.e., seed value. The above double pendulum system of equations is one such example of a complicated chaotic map. Although it is unpredictable, it is not random.</a:t>
            </a:r>
          </a:p>
          <a:p>
            <a:pPr marL="285750" indent="-285750"/>
            <a:endParaRPr lang="en-US" sz="1800" dirty="0"/>
          </a:p>
          <a:p>
            <a:pPr marL="285750" indent="-285750"/>
            <a:r>
              <a:rPr lang="en-US" sz="1800" dirty="0"/>
              <a:t>Double pendulum motion as described in earlier slides is a perfect example of chaos map. Other example of chaos map are recurrence logistic map, Lorentz system, etc. </a:t>
            </a:r>
          </a:p>
          <a:p>
            <a:pPr marL="285750" indent="-285750"/>
            <a:endParaRPr lang="en-US" sz="1800" dirty="0"/>
          </a:p>
          <a:p>
            <a:pPr marL="285750" indent="-285750"/>
            <a:r>
              <a:rPr lang="en-US" sz="1800" dirty="0"/>
              <a:t>Double pendulum generates floating point value of various different parameters which we would want to consider, like the angular velocity, or the angular displacement from the vertical or the X-Y coordinates.  </a:t>
            </a:r>
          </a:p>
        </p:txBody>
      </p:sp>
    </p:spTree>
    <p:extLst>
      <p:ext uri="{BB962C8B-B14F-4D97-AF65-F5344CB8AC3E}">
        <p14:creationId xmlns:p14="http://schemas.microsoft.com/office/powerpoint/2010/main" val="57279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56"/>
          <p:cNvSpPr txBox="1">
            <a:spLocks noGrp="1"/>
          </p:cNvSpPr>
          <p:nvPr>
            <p:ph type="title"/>
          </p:nvPr>
        </p:nvSpPr>
        <p:spPr>
          <a:xfrm>
            <a:off x="895600" y="323749"/>
            <a:ext cx="10400800" cy="763600"/>
          </a:xfrm>
          <a:prstGeom prst="rect">
            <a:avLst/>
          </a:prstGeom>
        </p:spPr>
        <p:txBody>
          <a:bodyPr spcFirstLastPara="1" wrap="square" lIns="121900" tIns="121900" rIns="121900" bIns="121900" anchor="t" anchorCtr="0">
            <a:noAutofit/>
          </a:bodyPr>
          <a:lstStyle/>
          <a:p>
            <a:r>
              <a:rPr lang="en-US" dirty="0">
                <a:solidFill>
                  <a:srgbClr val="FCC6C7"/>
                </a:solidFill>
              </a:rPr>
              <a:t>Why use chaos maps for image encryption?</a:t>
            </a:r>
          </a:p>
        </p:txBody>
      </p:sp>
      <p:sp>
        <p:nvSpPr>
          <p:cNvPr id="4" name="Content Placeholder 2">
            <a:extLst>
              <a:ext uri="{FF2B5EF4-FFF2-40B4-BE49-F238E27FC236}">
                <a16:creationId xmlns:a16="http://schemas.microsoft.com/office/drawing/2014/main" id="{8A1555D1-0435-51DB-64C7-DB6B69D2ACF3}"/>
              </a:ext>
            </a:extLst>
          </p:cNvPr>
          <p:cNvSpPr txBox="1">
            <a:spLocks/>
          </p:cNvSpPr>
          <p:nvPr/>
        </p:nvSpPr>
        <p:spPr>
          <a:xfrm>
            <a:off x="693506" y="1272619"/>
            <a:ext cx="11360800" cy="49920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Images have intrinsic features such as bulk data capacity and high correlation among adjacent pixels.</a:t>
            </a:r>
          </a:p>
          <a:p>
            <a:pPr marR="0" lvl="0" algn="l" defTabSz="914400" rtl="0" eaLnBrk="1" fontAlgn="auto" latinLnBrk="0" hangingPunct="1">
              <a:lnSpc>
                <a:spcPct val="115000"/>
              </a:lnSpc>
              <a:spcBef>
                <a:spcPts val="0"/>
              </a:spcBef>
              <a:spcAft>
                <a:spcPts val="0"/>
              </a:spcAft>
              <a:buClr>
                <a:srgbClr val="FFFFFF"/>
              </a:buClr>
              <a:buSzPts val="1600"/>
              <a:tabLst/>
              <a:defRPr/>
            </a:pPr>
            <a:endPar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Traditional encryption algorithms such as DES, AES, and RSA are unsuitable for practical image encryption, </a:t>
            </a:r>
            <a:r>
              <a:rPr lang="en-US" sz="1800" kern="0" dirty="0">
                <a:solidFill>
                  <a:srgbClr val="FFFFFF"/>
                </a:solidFill>
                <a:latin typeface="Questrial"/>
                <a:ea typeface="Questrial"/>
                <a:cs typeface="Questrial"/>
                <a:sym typeface="Questrial"/>
              </a:rPr>
              <a:t>because of above mentioned</a:t>
            </a: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 features, especially under online communication scenarios, also the speed of encryption required. This is because traditional encryption methods are key-sensitive.</a:t>
            </a:r>
          </a:p>
          <a:p>
            <a:pPr marR="0" lvl="0" algn="l" defTabSz="914400" rtl="0" eaLnBrk="1" fontAlgn="auto" latinLnBrk="0" hangingPunct="1">
              <a:lnSpc>
                <a:spcPct val="115000"/>
              </a:lnSpc>
              <a:spcBef>
                <a:spcPts val="0"/>
              </a:spcBef>
              <a:spcAft>
                <a:spcPts val="0"/>
              </a:spcAft>
              <a:buClr>
                <a:srgbClr val="FFFFFF"/>
              </a:buClr>
              <a:buSzPts val="1600"/>
              <a:tabLst/>
              <a:defRPr/>
            </a:pPr>
            <a:endPar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Chaos-based algorithms have been studied for image encryption due to their ability to generate complex and unpredictable behavior from simple equations. These algorithms use chaotic maps to shuffle and mix the pixels of an image, making it difficult for unauthorized users to decipher the original image.</a:t>
            </a:r>
          </a:p>
          <a:p>
            <a:pPr marR="0" lvl="0" algn="l" defTabSz="914400" rtl="0" eaLnBrk="1" fontAlgn="auto" latinLnBrk="0" hangingPunct="1">
              <a:lnSpc>
                <a:spcPct val="115000"/>
              </a:lnSpc>
              <a:spcBef>
                <a:spcPts val="0"/>
              </a:spcBef>
              <a:spcAft>
                <a:spcPts val="0"/>
              </a:spcAft>
              <a:buClr>
                <a:srgbClr val="FFFFFF"/>
              </a:buClr>
              <a:buSzPts val="1600"/>
              <a:tabLst/>
              <a:defRPr/>
            </a:pPr>
            <a:endPar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Unlike, classical key sensitive cryptographic algorithms which shuffle and diffuse data by rounds of encryption,  chaotic maps spread the initial region over the entire phase space via iterations.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FFFFFF">
                  <a:lumMod val="9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lumMod val="95000"/>
                  </a:srgbClr>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FFFFFF">
                  <a:lumMod val="95000"/>
                </a:srgbClr>
              </a:solidFill>
              <a:effectLst/>
              <a:uLnTx/>
              <a:uFillTx/>
              <a:latin typeface="Arial"/>
              <a:cs typeface="Arial"/>
              <a:sym typeface="Arial"/>
            </a:endParaRPr>
          </a:p>
        </p:txBody>
      </p:sp>
    </p:spTree>
    <p:extLst>
      <p:ext uri="{BB962C8B-B14F-4D97-AF65-F5344CB8AC3E}">
        <p14:creationId xmlns:p14="http://schemas.microsoft.com/office/powerpoint/2010/main" val="45574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3"/>
          <p:cNvSpPr txBox="1">
            <a:spLocks noGrp="1"/>
          </p:cNvSpPr>
          <p:nvPr>
            <p:ph type="title"/>
          </p:nvPr>
        </p:nvSpPr>
        <p:spPr>
          <a:xfrm flipH="1">
            <a:off x="1773400" y="1960073"/>
            <a:ext cx="7466491" cy="3335339"/>
          </a:xfrm>
          <a:prstGeom prst="rect">
            <a:avLst/>
          </a:prstGeom>
        </p:spPr>
        <p:txBody>
          <a:bodyPr spcFirstLastPara="1" wrap="square" lIns="121900" tIns="121900" rIns="121900" bIns="121900" anchor="ctr" anchorCtr="0">
            <a:normAutofit/>
          </a:bodyPr>
          <a:lstStyle/>
          <a:p>
            <a:r>
              <a:rPr lang="en-US" sz="5333" dirty="0">
                <a:solidFill>
                  <a:schemeClr val="accent5">
                    <a:lumMod val="60000"/>
                    <a:lumOff val="40000"/>
                  </a:schemeClr>
                </a:solidFill>
              </a:rPr>
              <a:t>STEP BY STEP DESCRIPTION</a:t>
            </a:r>
            <a:endParaRPr sz="5333" dirty="0">
              <a:solidFill>
                <a:schemeClr val="accent5">
                  <a:lumMod val="60000"/>
                  <a:lumOff val="40000"/>
                </a:schemeClr>
              </a:solidFill>
            </a:endParaRPr>
          </a:p>
        </p:txBody>
      </p:sp>
      <p:sp>
        <p:nvSpPr>
          <p:cNvPr id="881" name="Google Shape;881;p43"/>
          <p:cNvSpPr/>
          <p:nvPr/>
        </p:nvSpPr>
        <p:spPr>
          <a:xfrm rot="-260877" flipH="1">
            <a:off x="687272" y="2279552"/>
            <a:ext cx="10817456" cy="2884892"/>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2" name="Google Shape;882;p43"/>
          <p:cNvSpPr/>
          <p:nvPr/>
        </p:nvSpPr>
        <p:spPr>
          <a:xfrm>
            <a:off x="10072965" y="6578956"/>
            <a:ext cx="1924867" cy="199300"/>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 name="Google Shape;879;p43">
            <a:extLst>
              <a:ext uri="{FF2B5EF4-FFF2-40B4-BE49-F238E27FC236}">
                <a16:creationId xmlns:a16="http://schemas.microsoft.com/office/drawing/2014/main" id="{2EC1ABB3-CC6B-7B34-F00C-EEF7627A1852}"/>
              </a:ext>
            </a:extLst>
          </p:cNvPr>
          <p:cNvSpPr txBox="1">
            <a:spLocks/>
          </p:cNvSpPr>
          <p:nvPr/>
        </p:nvSpPr>
        <p:spPr>
          <a:xfrm flipH="1">
            <a:off x="1781201" y="1973824"/>
            <a:ext cx="7466491" cy="3335339"/>
          </a:xfrm>
          <a:prstGeom prst="rect">
            <a:avLst/>
          </a:prstGeom>
          <a:noFill/>
          <a:ln>
            <a:noFill/>
          </a:ln>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Gaegu"/>
              <a:buNone/>
              <a:defRPr sz="80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9pPr>
          </a:lstStyle>
          <a:p>
            <a:r>
              <a:rPr lang="en-US" sz="5333" kern="0" dirty="0">
                <a:solidFill>
                  <a:schemeClr val="accent5">
                    <a:lumMod val="60000"/>
                    <a:lumOff val="40000"/>
                  </a:schemeClr>
                </a:solidFill>
              </a:rPr>
              <a:t>STEP BY STEP DESCRIPTION</a:t>
            </a:r>
          </a:p>
        </p:txBody>
      </p:sp>
      <p:sp>
        <p:nvSpPr>
          <p:cNvPr id="3" name="Google Shape;881;p43">
            <a:extLst>
              <a:ext uri="{FF2B5EF4-FFF2-40B4-BE49-F238E27FC236}">
                <a16:creationId xmlns:a16="http://schemas.microsoft.com/office/drawing/2014/main" id="{547F6FCB-EE30-926B-6B44-72FE067956BD}"/>
              </a:ext>
            </a:extLst>
          </p:cNvPr>
          <p:cNvSpPr/>
          <p:nvPr/>
        </p:nvSpPr>
        <p:spPr>
          <a:xfrm rot="-260877" flipH="1">
            <a:off x="687272" y="2290363"/>
            <a:ext cx="10817456" cy="2884892"/>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 name="TextBox 3">
            <a:extLst>
              <a:ext uri="{FF2B5EF4-FFF2-40B4-BE49-F238E27FC236}">
                <a16:creationId xmlns:a16="http://schemas.microsoft.com/office/drawing/2014/main" id="{B3477D86-8AEE-BC53-7E6B-2EFFFD8EC00C}"/>
              </a:ext>
            </a:extLst>
          </p:cNvPr>
          <p:cNvSpPr txBox="1"/>
          <p:nvPr/>
        </p:nvSpPr>
        <p:spPr>
          <a:xfrm>
            <a:off x="0" y="420225"/>
            <a:ext cx="12192000" cy="1446550"/>
          </a:xfrm>
          <a:prstGeom prst="rect">
            <a:avLst/>
          </a:prstGeom>
          <a:noFill/>
        </p:spPr>
        <p:txBody>
          <a:bodyPr wrap="square" rtlCol="0">
            <a:spAutoFit/>
          </a:bodyPr>
          <a:lstStyle/>
          <a:p>
            <a:pPr algn="ctr"/>
            <a:r>
              <a:rPr lang="en-IN" sz="4400" b="1" dirty="0">
                <a:solidFill>
                  <a:srgbClr val="FCC6C7"/>
                </a:solidFill>
                <a:latin typeface="Gaegu" panose="020B0604020202020204" pitchFamily="2" charset="0"/>
                <a:ea typeface="Gaegu" panose="020B0604020202020204" pitchFamily="2" charset="0"/>
              </a:rPr>
              <a:t>But how to make an encryption system </a:t>
            </a:r>
          </a:p>
          <a:p>
            <a:pPr algn="ctr"/>
            <a:r>
              <a:rPr lang="en-IN" sz="4400" b="1" dirty="0">
                <a:solidFill>
                  <a:srgbClr val="FCC6C7"/>
                </a:solidFill>
                <a:latin typeface="Gaegu" panose="020B0604020202020204" pitchFamily="2" charset="0"/>
                <a:ea typeface="Gaegu" panose="020B0604020202020204" pitchFamily="2" charset="0"/>
              </a:rPr>
              <a:t>out of this ??</a:t>
            </a:r>
          </a:p>
        </p:txBody>
      </p:sp>
    </p:spTree>
    <p:extLst>
      <p:ext uri="{BB962C8B-B14F-4D97-AF65-F5344CB8AC3E}">
        <p14:creationId xmlns:p14="http://schemas.microsoft.com/office/powerpoint/2010/main" val="297789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895600" y="196147"/>
            <a:ext cx="10400800" cy="763600"/>
          </a:xfrm>
          <a:prstGeom prst="rect">
            <a:avLst/>
          </a:prstGeom>
        </p:spPr>
        <p:txBody>
          <a:bodyPr spcFirstLastPara="1" wrap="square" lIns="121900" tIns="121900" rIns="121900" bIns="121900" anchor="t" anchorCtr="0">
            <a:noAutofit/>
          </a:bodyPr>
          <a:lstStyle/>
          <a:p>
            <a:pPr>
              <a:buSzPts val="990"/>
            </a:pPr>
            <a:r>
              <a:rPr lang="en-US" dirty="0">
                <a:solidFill>
                  <a:srgbClr val="FF8361"/>
                </a:solidFill>
              </a:rPr>
              <a:t>Key</a:t>
            </a:r>
            <a:r>
              <a:rPr lang="en-US" dirty="0">
                <a:solidFill>
                  <a:schemeClr val="accent3"/>
                </a:solidFill>
              </a:rPr>
              <a:t> </a:t>
            </a:r>
            <a:r>
              <a:rPr lang="en-US" dirty="0">
                <a:solidFill>
                  <a:srgbClr val="FF8361"/>
                </a:solidFill>
              </a:rPr>
              <a:t>Generation</a:t>
            </a:r>
            <a:endParaRPr dirty="0">
              <a:solidFill>
                <a:srgbClr val="FF8361"/>
              </a:solidFill>
            </a:endParaRPr>
          </a:p>
        </p:txBody>
      </p:sp>
      <p:sp>
        <p:nvSpPr>
          <p:cNvPr id="646" name="Google Shape;646;p36"/>
          <p:cNvSpPr txBox="1">
            <a:spLocks noGrp="1"/>
          </p:cNvSpPr>
          <p:nvPr>
            <p:ph type="body" idx="1"/>
          </p:nvPr>
        </p:nvSpPr>
        <p:spPr>
          <a:xfrm>
            <a:off x="58988" y="1425107"/>
            <a:ext cx="11566688" cy="4555200"/>
          </a:xfrm>
          <a:prstGeom prst="rect">
            <a:avLst/>
          </a:prstGeom>
        </p:spPr>
        <p:txBody>
          <a:bodyPr spcFirstLastPara="1" wrap="square" lIns="121900" tIns="121900" rIns="121900" bIns="121900" anchor="t" anchorCtr="0">
            <a:noAutofit/>
          </a:bodyPr>
          <a:lstStyle/>
          <a:p>
            <a:pPr fontAlgn="base"/>
            <a:r>
              <a:rPr lang="en-US" sz="1800" dirty="0"/>
              <a:t>A key is required to perform the encryption process. A chaotic map can serve as a good encryption key.</a:t>
            </a:r>
          </a:p>
          <a:p>
            <a:pPr marL="203195" indent="0" fontAlgn="base">
              <a:buNone/>
            </a:pPr>
            <a:endParaRPr lang="en-US" sz="1800" dirty="0"/>
          </a:p>
          <a:p>
            <a:pPr fontAlgn="base"/>
            <a:r>
              <a:rPr lang="en-US" sz="1800" dirty="0"/>
              <a:t>The benefit of such double pendulum chaotic map is that the initial conditions need to be known with extreme precision in order to recreate the sequence, which is required for correct decryption.</a:t>
            </a:r>
          </a:p>
          <a:p>
            <a:pPr marL="203195" indent="0" fontAlgn="base">
              <a:buNone/>
            </a:pPr>
            <a:endParaRPr lang="en-US" sz="1800" dirty="0"/>
          </a:p>
          <a:p>
            <a:pPr fontAlgn="base"/>
            <a:r>
              <a:rPr lang="en-US" sz="1800" dirty="0"/>
              <a:t>This property of the chaos maps is useful in visual cryptography to generate long key sequences from a seed key value with a high level of security in the fact that the key needs to be very precisely known for decryption.</a:t>
            </a:r>
          </a:p>
          <a:p>
            <a:pPr marL="203195" indent="0" fontAlgn="base">
              <a:buNone/>
            </a:pPr>
            <a:endParaRPr lang="en-US" sz="1800" dirty="0"/>
          </a:p>
          <a:p>
            <a:pPr fontAlgn="base"/>
            <a:r>
              <a:rPr lang="en-US" sz="1800" dirty="0"/>
              <a:t>A set of initial condition values can be used to generate a long sequence of seemingly random real numbers. These real numbers can then be converted to binary streams using a thresholding function.</a:t>
            </a:r>
          </a:p>
          <a:p>
            <a:pPr fontAlgn="base"/>
            <a:endParaRPr lang="en-US" sz="1800" dirty="0">
              <a:solidFill>
                <a:schemeClr val="bg2"/>
              </a:solidFill>
            </a:endParaRPr>
          </a:p>
          <a:p>
            <a:pPr fontAlgn="base"/>
            <a:r>
              <a:rPr lang="en-US" sz="1800" dirty="0">
                <a:solidFill>
                  <a:schemeClr val="bg2"/>
                </a:solidFill>
              </a:rPr>
              <a:t>Threshold function is like a step function defined as :</a:t>
            </a:r>
            <a:endParaRPr lang="en-US" sz="2000" dirty="0">
              <a:solidFill>
                <a:schemeClr val="bg2"/>
              </a:solidFill>
            </a:endParaRPr>
          </a:p>
        </p:txBody>
      </p:sp>
      <p:pic>
        <p:nvPicPr>
          <p:cNvPr id="2" name="Picture 2">
            <a:extLst>
              <a:ext uri="{FF2B5EF4-FFF2-40B4-BE49-F238E27FC236}">
                <a16:creationId xmlns:a16="http://schemas.microsoft.com/office/drawing/2014/main" id="{7979764F-6990-3D8E-96F3-642BA2802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670" y="5090826"/>
            <a:ext cx="4444022" cy="169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8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895600" y="252708"/>
            <a:ext cx="10400800" cy="763600"/>
          </a:xfrm>
          <a:prstGeom prst="rect">
            <a:avLst/>
          </a:prstGeom>
        </p:spPr>
        <p:txBody>
          <a:bodyPr spcFirstLastPara="1" wrap="square" lIns="121900" tIns="121900" rIns="121900" bIns="121900" anchor="t" anchorCtr="0">
            <a:noAutofit/>
          </a:bodyPr>
          <a:lstStyle/>
          <a:p>
            <a:pPr>
              <a:buSzPts val="990"/>
            </a:pPr>
            <a:r>
              <a:rPr lang="en-US" dirty="0">
                <a:solidFill>
                  <a:srgbClr val="FF8361"/>
                </a:solidFill>
              </a:rPr>
              <a:t>Key Generation</a:t>
            </a:r>
            <a:endParaRPr dirty="0">
              <a:solidFill>
                <a:srgbClr val="FF8361"/>
              </a:solidFill>
            </a:endParaRPr>
          </a:p>
        </p:txBody>
      </p:sp>
      <p:sp>
        <p:nvSpPr>
          <p:cNvPr id="646" name="Google Shape;646;p36"/>
          <p:cNvSpPr txBox="1">
            <a:spLocks noGrp="1"/>
          </p:cNvSpPr>
          <p:nvPr>
            <p:ph type="body" idx="1"/>
          </p:nvPr>
        </p:nvSpPr>
        <p:spPr>
          <a:xfrm>
            <a:off x="124417" y="1671815"/>
            <a:ext cx="10603600" cy="4555200"/>
          </a:xfrm>
          <a:prstGeom prst="rect">
            <a:avLst/>
          </a:prstGeom>
        </p:spPr>
        <p:txBody>
          <a:bodyPr spcFirstLastPara="1" wrap="square" lIns="121900" tIns="121900" rIns="121900" bIns="121900" anchor="t" anchorCtr="0">
            <a:noAutofit/>
          </a:bodyPr>
          <a:lstStyle/>
          <a:p>
            <a:pPr fontAlgn="base"/>
            <a:r>
              <a:rPr lang="en-US" sz="1800" dirty="0"/>
              <a:t>However, the generated key sequence using threshold function will have a considerable amount of correlation between the bits to be secure. This can be exploited to attack the system.</a:t>
            </a:r>
          </a:p>
          <a:p>
            <a:pPr fontAlgn="base"/>
            <a:endParaRPr lang="en-US" sz="1800" dirty="0"/>
          </a:p>
          <a:p>
            <a:pPr fontAlgn="base"/>
            <a:r>
              <a:rPr lang="en-US" sz="1800" dirty="0"/>
              <a:t>This can be countered by using Linear Feedback Shift Register (LFSR). Each individual bit in LFSR will indicate one state of the LFSR. Thus, for k bits long bitstream, we use an LFSR with k states. A k-state LFSR will give rise to a 2^k bit long bit-sequence with a very low correlation value.</a:t>
            </a:r>
          </a:p>
          <a:p>
            <a:pPr fontAlgn="base"/>
            <a:endParaRPr lang="en-US" sz="1800" dirty="0"/>
          </a:p>
          <a:p>
            <a:pPr fontAlgn="base"/>
            <a:r>
              <a:rPr lang="en-US" sz="1800" dirty="0"/>
              <a:t>Thus, we can generate extremely long round key sequences using the chaos map and LFSR combination. This, in turn, will ensure a high level of security for the visual cryptography process</a:t>
            </a:r>
          </a:p>
        </p:txBody>
      </p:sp>
    </p:spTree>
    <p:extLst>
      <p:ext uri="{BB962C8B-B14F-4D97-AF65-F5344CB8AC3E}">
        <p14:creationId xmlns:p14="http://schemas.microsoft.com/office/powerpoint/2010/main" val="287589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56"/>
          <p:cNvSpPr txBox="1">
            <a:spLocks noGrp="1"/>
          </p:cNvSpPr>
          <p:nvPr>
            <p:ph type="title"/>
          </p:nvPr>
        </p:nvSpPr>
        <p:spPr>
          <a:xfrm>
            <a:off x="895600" y="380305"/>
            <a:ext cx="10400800" cy="763600"/>
          </a:xfrm>
          <a:prstGeom prst="rect">
            <a:avLst/>
          </a:prstGeom>
        </p:spPr>
        <p:txBody>
          <a:bodyPr spcFirstLastPara="1" wrap="square" lIns="121900" tIns="121900" rIns="121900" bIns="121900" anchor="t" anchorCtr="0">
            <a:noAutofit/>
          </a:bodyPr>
          <a:lstStyle/>
          <a:p>
            <a:r>
              <a:rPr lang="en-US" dirty="0">
                <a:solidFill>
                  <a:srgbClr val="FF8361"/>
                </a:solidFill>
              </a:rPr>
              <a:t>How to make a Key?</a:t>
            </a:r>
          </a:p>
        </p:txBody>
      </p:sp>
      <p:sp>
        <p:nvSpPr>
          <p:cNvPr id="4" name="Content Placeholder 2">
            <a:extLst>
              <a:ext uri="{FF2B5EF4-FFF2-40B4-BE49-F238E27FC236}">
                <a16:creationId xmlns:a16="http://schemas.microsoft.com/office/drawing/2014/main" id="{8A1555D1-0435-51DB-64C7-DB6B69D2ACF3}"/>
              </a:ext>
            </a:extLst>
          </p:cNvPr>
          <p:cNvSpPr txBox="1">
            <a:spLocks/>
          </p:cNvSpPr>
          <p:nvPr/>
        </p:nvSpPr>
        <p:spPr>
          <a:xfrm>
            <a:off x="691658" y="1565249"/>
            <a:ext cx="11360800" cy="45165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A combination of initial conditions [Angular position and Angular velocity] is chosen for the double pendulum system.</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The system is simulated using the initial conditions as seed value to generate a series of real values based on the state of the system, which will be unique for all different initial seed conditions.</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 A real-valued sequence is converted to a binary stream by using a thresholding function. This function divides the range of sequence amplitude into 2b levels and assigns each value to a corresponding level, which is then mapped to a binary string. The resulting binary stream will have a length of b. Thus, the sequence is converted into a binary sequence of length k. </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lang="en-US" sz="1800" kern="0" dirty="0">
              <a:solidFill>
                <a:srgbClr val="FFFFFF"/>
              </a:solidFill>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This binary sequence is provided as seed value for a k - state LFSR. This LFSR returns a 2^k bit long bit-sequence which can then be used for encryption.</a:t>
            </a:r>
            <a:endParaRPr kumimoji="0" lang="en-US" sz="2400" b="0" i="0" u="none" strike="noStrike" kern="0" cap="none" spc="0" normalizeH="0" baseline="0" noProof="0" dirty="0">
              <a:ln>
                <a:noFill/>
              </a:ln>
              <a:solidFill>
                <a:srgbClr val="FFFFFF">
                  <a:lumMod val="95000"/>
                </a:srgbClr>
              </a:solidFill>
              <a:effectLst/>
              <a:uLnTx/>
              <a:uFillTx/>
              <a:latin typeface="Arial"/>
              <a:cs typeface="Arial"/>
              <a:sym typeface="Arial"/>
            </a:endParaRPr>
          </a:p>
        </p:txBody>
      </p:sp>
    </p:spTree>
    <p:extLst>
      <p:ext uri="{BB962C8B-B14F-4D97-AF65-F5344CB8AC3E}">
        <p14:creationId xmlns:p14="http://schemas.microsoft.com/office/powerpoint/2010/main" val="26282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36"/>
          <p:cNvSpPr txBox="1">
            <a:spLocks noGrp="1"/>
          </p:cNvSpPr>
          <p:nvPr>
            <p:ph type="body" idx="1"/>
          </p:nvPr>
        </p:nvSpPr>
        <p:spPr>
          <a:xfrm>
            <a:off x="642707" y="2259788"/>
            <a:ext cx="10603600" cy="2688729"/>
          </a:xfrm>
          <a:prstGeom prst="rect">
            <a:avLst/>
          </a:prstGeom>
        </p:spPr>
        <p:txBody>
          <a:bodyPr spcFirstLastPara="1" wrap="square" lIns="121900" tIns="121900" rIns="121900" bIns="121900" anchor="t" anchorCtr="0">
            <a:noAutofit/>
          </a:bodyPr>
          <a:lstStyle/>
          <a:p>
            <a:pPr marL="285750" indent="-285750"/>
            <a:r>
              <a:rPr lang="en-US" sz="1800" dirty="0"/>
              <a:t>In visual cryptography, any form of visual data, like text, image, etc., is converted into a sequence of pixel values. These pixel values are then converted into binary form to generate a binary sequence for encoding.</a:t>
            </a:r>
          </a:p>
          <a:p>
            <a:pPr marL="285750" indent="-285750"/>
            <a:endParaRPr lang="en-US" sz="1800" dirty="0"/>
          </a:p>
          <a:p>
            <a:pPr marL="285750" indent="-285750"/>
            <a:r>
              <a:rPr lang="en-US" sz="1800" dirty="0"/>
              <a:t>During decryption, the decrypted binary sequence is used to generate an image to be rendered at the end.</a:t>
            </a:r>
          </a:p>
          <a:p>
            <a:pPr marL="285750" indent="-285750"/>
            <a:endParaRPr lang="en-US" sz="1800" dirty="0"/>
          </a:p>
          <a:p>
            <a:pPr marL="285750" indent="-285750"/>
            <a:r>
              <a:rPr lang="en-US" sz="1800" dirty="0"/>
              <a:t>There is a simple transition back and forth from the image to binary sequence and vice-versa. </a:t>
            </a:r>
          </a:p>
          <a:p>
            <a:pPr marL="0" indent="0">
              <a:buNone/>
            </a:pPr>
            <a:endParaRPr lang="en-US" sz="1800" dirty="0"/>
          </a:p>
        </p:txBody>
      </p:sp>
      <p:sp>
        <p:nvSpPr>
          <p:cNvPr id="2" name="Title 1">
            <a:extLst>
              <a:ext uri="{FF2B5EF4-FFF2-40B4-BE49-F238E27FC236}">
                <a16:creationId xmlns:a16="http://schemas.microsoft.com/office/drawing/2014/main" id="{016A5D87-7151-3814-BCFD-CDA9C2DE3A8C}"/>
              </a:ext>
            </a:extLst>
          </p:cNvPr>
          <p:cNvSpPr txBox="1">
            <a:spLocks/>
          </p:cNvSpPr>
          <p:nvPr/>
        </p:nvSpPr>
        <p:spPr>
          <a:xfrm>
            <a:off x="-1529741" y="870259"/>
            <a:ext cx="113608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Gaegu"/>
              <a:buNone/>
              <a:defRPr sz="4267"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Gaegu"/>
              <a:buNone/>
              <a:tabLst/>
              <a:defRPr/>
            </a:pPr>
            <a:r>
              <a:rPr kumimoji="0" lang="en-US" sz="4400" b="1" i="0" u="none" strike="noStrike" kern="0" cap="none" spc="0" normalizeH="0" baseline="0" noProof="0" dirty="0">
                <a:ln>
                  <a:noFill/>
                </a:ln>
                <a:solidFill>
                  <a:srgbClr val="FF8361"/>
                </a:solidFill>
                <a:effectLst/>
                <a:uLnTx/>
                <a:uFillTx/>
                <a:latin typeface="Gaegu"/>
                <a:ea typeface="Gaegu"/>
                <a:sym typeface="Gaegu"/>
              </a:rPr>
              <a:t>Plain Text and Cipher Text</a:t>
            </a:r>
          </a:p>
        </p:txBody>
      </p:sp>
    </p:spTree>
    <p:extLst>
      <p:ext uri="{BB962C8B-B14F-4D97-AF65-F5344CB8AC3E}">
        <p14:creationId xmlns:p14="http://schemas.microsoft.com/office/powerpoint/2010/main" val="313894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294884"/>
            <a:ext cx="11360800" cy="763600"/>
          </a:xfrm>
        </p:spPr>
        <p:txBody>
          <a:bodyPr>
            <a:noAutofit/>
          </a:bodyPr>
          <a:lstStyle/>
          <a:p>
            <a:r>
              <a:rPr lang="en-US" sz="4400" dirty="0">
                <a:solidFill>
                  <a:srgbClr val="FF8361"/>
                </a:solidFill>
              </a:rPr>
              <a:t>Encryption Process [Highly inspired from AES]</a:t>
            </a:r>
          </a:p>
        </p:txBody>
      </p:sp>
      <p:sp>
        <p:nvSpPr>
          <p:cNvPr id="3" name="Content Placeholder 2"/>
          <p:cNvSpPr>
            <a:spLocks noGrp="1"/>
          </p:cNvSpPr>
          <p:nvPr>
            <p:ph idx="1"/>
          </p:nvPr>
        </p:nvSpPr>
        <p:spPr>
          <a:xfrm>
            <a:off x="415600" y="1308690"/>
            <a:ext cx="11360800" cy="2302329"/>
          </a:xfrm>
        </p:spPr>
        <p:txBody>
          <a:bodyPr>
            <a:noAutofit/>
          </a:bodyPr>
          <a:lstStyle/>
          <a:p>
            <a:pPr marL="285750" indent="-285750"/>
            <a:r>
              <a:rPr lang="en-US" sz="2000" dirty="0"/>
              <a:t>Taking inspiration from the AES encryption process, we can have multiple rounds of encryption each involving three sub-processes of key addition, column and shuffling, and row rotation on the pixel matrix of the image.</a:t>
            </a:r>
          </a:p>
          <a:p>
            <a:pPr marL="285750" indent="-285750"/>
            <a:endParaRPr lang="en-US" sz="2000" dirty="0"/>
          </a:p>
          <a:p>
            <a:pPr marL="285750" indent="-285750"/>
            <a:r>
              <a:rPr lang="en-US" sz="2000" dirty="0"/>
              <a:t>As the name suggests, the key addition step will simply have the XOR (addition modulo 2) of the key and the pixels values.</a:t>
            </a:r>
          </a:p>
          <a:p>
            <a:pPr marL="285750" indent="-285750"/>
            <a:endParaRPr lang="en-US" sz="2000" dirty="0"/>
          </a:p>
          <a:p>
            <a:pPr marL="285750" indent="-285750"/>
            <a:r>
              <a:rPr lang="en-US" sz="2000" dirty="0"/>
              <a:t>In column shuffling, the image matrix will be divided into column vectors which will be matched to one of its permutations.</a:t>
            </a:r>
          </a:p>
          <a:p>
            <a:pPr marL="285750" indent="-285750"/>
            <a:endParaRPr lang="en-US" sz="2000" dirty="0"/>
          </a:p>
          <a:p>
            <a:pPr marL="285750" indent="-285750"/>
            <a:r>
              <a:rPr lang="en-US" sz="2000" dirty="0"/>
              <a:t>In row shuffling, the rows of the matrix will be left rotated in increasing order (in a similar fashion to AES), i.e., the ith column can be left shifted by </a:t>
            </a:r>
            <a:r>
              <a:rPr lang="en-US" sz="2000" dirty="0" err="1"/>
              <a:t>i</a:t>
            </a:r>
            <a:r>
              <a:rPr lang="en-US" sz="2000" dirty="0"/>
              <a:t> positions (assuming 0-based indexing).</a:t>
            </a:r>
          </a:p>
          <a:p>
            <a:pPr marL="285750" indent="-285750"/>
            <a:endParaRPr lang="en-US" sz="2000" dirty="0"/>
          </a:p>
          <a:p>
            <a:pPr marL="285750" indent="-285750"/>
            <a:r>
              <a:rPr lang="en-US" sz="2000" dirty="0"/>
              <a:t>The rounds can be repeated for several times to ensure that the pixels are properly diffused.</a:t>
            </a:r>
          </a:p>
          <a:p>
            <a:pPr marL="285750" indent="-285750"/>
            <a:endParaRPr lang="en-US" sz="2000" dirty="0"/>
          </a:p>
        </p:txBody>
      </p:sp>
    </p:spTree>
    <p:extLst>
      <p:ext uri="{BB962C8B-B14F-4D97-AF65-F5344CB8AC3E}">
        <p14:creationId xmlns:p14="http://schemas.microsoft.com/office/powerpoint/2010/main" val="5202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56"/>
          <p:cNvSpPr txBox="1">
            <a:spLocks noGrp="1"/>
          </p:cNvSpPr>
          <p:nvPr>
            <p:ph type="title"/>
          </p:nvPr>
        </p:nvSpPr>
        <p:spPr>
          <a:xfrm>
            <a:off x="895600" y="297718"/>
            <a:ext cx="10400800" cy="763600"/>
          </a:xfrm>
          <a:prstGeom prst="rect">
            <a:avLst/>
          </a:prstGeom>
        </p:spPr>
        <p:txBody>
          <a:bodyPr spcFirstLastPara="1" wrap="square" lIns="121900" tIns="121900" rIns="121900" bIns="121900" anchor="t" anchorCtr="0">
            <a:noAutofit/>
          </a:bodyPr>
          <a:lstStyle/>
          <a:p>
            <a:r>
              <a:rPr lang="en-US" dirty="0">
                <a:solidFill>
                  <a:srgbClr val="FF8361"/>
                </a:solidFill>
              </a:rPr>
              <a:t>The Decryption Process</a:t>
            </a:r>
          </a:p>
        </p:txBody>
      </p:sp>
      <p:sp>
        <p:nvSpPr>
          <p:cNvPr id="4" name="Content Placeholder 2">
            <a:extLst>
              <a:ext uri="{FF2B5EF4-FFF2-40B4-BE49-F238E27FC236}">
                <a16:creationId xmlns:a16="http://schemas.microsoft.com/office/drawing/2014/main" id="{8A1555D1-0435-51DB-64C7-DB6B69D2ACF3}"/>
              </a:ext>
            </a:extLst>
          </p:cNvPr>
          <p:cNvSpPr txBox="1">
            <a:spLocks/>
          </p:cNvSpPr>
          <p:nvPr/>
        </p:nvSpPr>
        <p:spPr>
          <a:xfrm>
            <a:off x="684542" y="1468732"/>
            <a:ext cx="11360800" cy="45165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The decryption of the image will be simply the inversion of the steps followed in encryption.</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First we right-rotate the ith pixel row by </a:t>
            </a:r>
            <a:r>
              <a:rPr kumimoji="0" lang="en-US" sz="2000" b="0" i="0" u="none" strike="noStrike" kern="0" cap="none" spc="0" normalizeH="0" baseline="0" noProof="0" dirty="0" err="1">
                <a:ln>
                  <a:noFill/>
                </a:ln>
                <a:solidFill>
                  <a:srgbClr val="FFFFFF"/>
                </a:solidFill>
                <a:effectLst/>
                <a:uLnTx/>
                <a:uFillTx/>
                <a:latin typeface="Questrial"/>
                <a:ea typeface="Questrial"/>
                <a:cs typeface="Questrial"/>
                <a:sym typeface="Questrial"/>
              </a:rPr>
              <a:t>i</a:t>
            </a: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 positions.</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Then, we unshuffled the column based on the inverse of the permutation used in encryption.</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Finally, we again XOR with the key [generated using</a:t>
            </a:r>
            <a:r>
              <a:rPr lang="en-US" sz="2000" kern="0" dirty="0">
                <a:solidFill>
                  <a:srgbClr val="FFFFFF"/>
                </a:solidFill>
                <a:latin typeface="Questrial"/>
                <a:ea typeface="Questrial"/>
                <a:cs typeface="Questrial"/>
                <a:sym typeface="Questrial"/>
              </a:rPr>
              <a:t> initial seed and chaos map] </a:t>
            </a: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to undoing the round completely.</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endParaRP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r>
              <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rPr>
              <a:t>The process can be repeated for the same number of rounds as followed for the encryption to get the decrypted image.</a:t>
            </a:r>
          </a:p>
          <a:p>
            <a:pPr marL="285750" marR="0" lvl="0" indent="-285750" algn="l" defTabSz="914400" rtl="0" eaLnBrk="1" fontAlgn="auto" latinLnBrk="0" hangingPunct="1">
              <a:lnSpc>
                <a:spcPct val="115000"/>
              </a:lnSpc>
              <a:spcBef>
                <a:spcPts val="0"/>
              </a:spcBef>
              <a:spcAft>
                <a:spcPts val="0"/>
              </a:spcAft>
              <a:buClr>
                <a:srgbClr val="FFFFFF"/>
              </a:buClr>
              <a:buSzPts val="1600"/>
              <a:buFont typeface="Questrial"/>
              <a:buChar char="●"/>
              <a:tabLst/>
              <a:defRPr/>
            </a:pPr>
            <a:endParaRPr kumimoji="0" lang="en-US" sz="2000" b="0" i="0" u="none" strike="noStrike" kern="0" cap="none" spc="0" normalizeH="0" baseline="0" noProof="0" dirty="0">
              <a:ln>
                <a:noFill/>
              </a:ln>
              <a:solidFill>
                <a:srgbClr val="FFFFFF"/>
              </a:solidFill>
              <a:effectLst/>
              <a:uLnTx/>
              <a:uFillTx/>
              <a:latin typeface="Questrial"/>
              <a:ea typeface="Questrial"/>
              <a:cs typeface="Questrial"/>
              <a:sym typeface="Questrial"/>
            </a:endParaRPr>
          </a:p>
        </p:txBody>
      </p:sp>
    </p:spTree>
    <p:extLst>
      <p:ext uri="{BB962C8B-B14F-4D97-AF65-F5344CB8AC3E}">
        <p14:creationId xmlns:p14="http://schemas.microsoft.com/office/powerpoint/2010/main" val="367708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12CB825-EAFB-4901-8C7E-D5477E0D31C8}"/>
              </a:ext>
            </a:extLst>
          </p:cNvPr>
          <p:cNvGrpSpPr/>
          <p:nvPr/>
        </p:nvGrpSpPr>
        <p:grpSpPr>
          <a:xfrm>
            <a:off x="5556262" y="4711327"/>
            <a:ext cx="4140553" cy="308602"/>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TextBox 56">
            <a:extLst>
              <a:ext uri="{FF2B5EF4-FFF2-40B4-BE49-F238E27FC236}">
                <a16:creationId xmlns:a16="http://schemas.microsoft.com/office/drawing/2014/main" id="{4F202974-31A3-4642-B671-F0DBBB7B4663}"/>
              </a:ext>
            </a:extLst>
          </p:cNvPr>
          <p:cNvSpPr txBox="1"/>
          <p:nvPr/>
        </p:nvSpPr>
        <p:spPr>
          <a:xfrm>
            <a:off x="4016727" y="2234881"/>
            <a:ext cx="727891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52CBBE"/>
                </a:solidFill>
                <a:effectLst/>
                <a:uLnTx/>
                <a:uFillTx/>
                <a:latin typeface="Tw Cen MT" panose="020B0602020104020603" pitchFamily="34" charset="0"/>
                <a:ea typeface="+mn-ea"/>
                <a:cs typeface="+mn-cs"/>
              </a:rPr>
              <a:t>Chaotic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52CBBE"/>
                </a:solidFill>
                <a:effectLst/>
                <a:uLnTx/>
                <a:uFillTx/>
                <a:latin typeface="Tw Cen MT" panose="020B0602020104020603" pitchFamily="34" charset="0"/>
                <a:ea typeface="+mn-ea"/>
                <a:cs typeface="+mn-cs"/>
              </a:rPr>
              <a:t>Double Pendulums</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220389"/>
              <a:ext cx="19920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Derivation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Graph</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4" name="TextBox 3">
            <a:extLst>
              <a:ext uri="{FF2B5EF4-FFF2-40B4-BE49-F238E27FC236}">
                <a16:creationId xmlns:a16="http://schemas.microsoft.com/office/drawing/2014/main" id="{CE48FACB-5CD0-D1BC-6636-C46303E4B504}"/>
              </a:ext>
            </a:extLst>
          </p:cNvPr>
          <p:cNvSpPr txBox="1"/>
          <p:nvPr/>
        </p:nvSpPr>
        <p:spPr>
          <a:xfrm rot="16200000">
            <a:off x="1348718" y="3304048"/>
            <a:ext cx="19920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It’s motion</a:t>
            </a:r>
          </a:p>
        </p:txBody>
      </p:sp>
    </p:spTree>
    <p:extLst>
      <p:ext uri="{BB962C8B-B14F-4D97-AF65-F5344CB8AC3E}">
        <p14:creationId xmlns:p14="http://schemas.microsoft.com/office/powerpoint/2010/main" val="758661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70" dirty="0">
                <a:solidFill>
                  <a:srgbClr val="FF8361"/>
                </a:solidFill>
              </a:rPr>
              <a:t>Performance evaluation</a:t>
            </a:r>
          </a:p>
        </p:txBody>
      </p:sp>
      <p:sp>
        <p:nvSpPr>
          <p:cNvPr id="3" name="Content Placeholder 2"/>
          <p:cNvSpPr>
            <a:spLocks noGrp="1"/>
          </p:cNvSpPr>
          <p:nvPr>
            <p:ph idx="1"/>
          </p:nvPr>
        </p:nvSpPr>
        <p:spPr>
          <a:xfrm>
            <a:off x="330759" y="1508352"/>
            <a:ext cx="11360800" cy="5204826"/>
          </a:xfrm>
        </p:spPr>
        <p:txBody>
          <a:bodyPr>
            <a:normAutofit/>
          </a:bodyPr>
          <a:lstStyle/>
          <a:p>
            <a:pPr marL="285750" indent="-285750"/>
            <a:r>
              <a:rPr lang="en-US" sz="1800" dirty="0"/>
              <a:t>The research paper we referred to suggests a good level of performance in all the aspects including. More on this, shall be evaluated after developing the system and doing related study.</a:t>
            </a:r>
          </a:p>
          <a:p>
            <a:pPr marL="285750" indent="-285750"/>
            <a:endParaRPr lang="en-US" sz="1800" dirty="0"/>
          </a:p>
          <a:p>
            <a:pPr marL="285750" indent="-285750"/>
            <a:r>
              <a:rPr lang="en-US" sz="1800" dirty="0"/>
              <a:t>Performance Metrices considered:</a:t>
            </a:r>
          </a:p>
          <a:p>
            <a:pPr marL="742950" lvl="1" indent="-285750"/>
            <a:r>
              <a:rPr lang="en-US" sz="1800" dirty="0"/>
              <a:t>Entropy</a:t>
            </a:r>
          </a:p>
          <a:p>
            <a:pPr marL="742950" lvl="1" indent="-285750"/>
            <a:r>
              <a:rPr lang="en-US" sz="1800" dirty="0"/>
              <a:t>Correlation coefficient</a:t>
            </a:r>
          </a:p>
          <a:p>
            <a:pPr marL="742950" lvl="1" indent="-285750"/>
            <a:r>
              <a:rPr lang="en-US" sz="1800" dirty="0"/>
              <a:t>Sensitivity wrt. Key</a:t>
            </a:r>
          </a:p>
          <a:p>
            <a:pPr marL="742950" lvl="1" indent="-285750"/>
            <a:r>
              <a:rPr lang="en-US" sz="1800" dirty="0"/>
              <a:t>Histogram band</a:t>
            </a:r>
          </a:p>
          <a:p>
            <a:pPr marL="285750" indent="-285750"/>
            <a:endParaRPr lang="en-US" sz="1800" dirty="0"/>
          </a:p>
          <a:p>
            <a:pPr marL="285750" indent="-285750"/>
            <a:r>
              <a:rPr lang="en-US" sz="1800" dirty="0"/>
              <a:t> </a:t>
            </a:r>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An additional utility to convert the image to text or any other format the data was originally in can be included to get the actual data back.</a:t>
            </a:r>
          </a:p>
          <a:p>
            <a:pPr marL="285750" indent="-285750"/>
            <a:endParaRPr lang="en-US" sz="1800" dirty="0">
              <a:solidFill>
                <a:srgbClr val="FFFFFF"/>
              </a:solidFill>
            </a:endParaRPr>
          </a:p>
          <a:p>
            <a:pPr marL="285750" indent="-285750"/>
            <a:r>
              <a:rPr kumimoji="0" lang="en-US" sz="1800" b="0" i="0" u="none" strike="noStrike" kern="0" cap="none" spc="0" normalizeH="0" baseline="0" noProof="0" dirty="0">
                <a:ln>
                  <a:noFill/>
                </a:ln>
                <a:solidFill>
                  <a:srgbClr val="FFFFFF"/>
                </a:solidFill>
                <a:effectLst/>
                <a:uLnTx/>
                <a:uFillTx/>
                <a:latin typeface="Questrial"/>
                <a:ea typeface="Questrial"/>
                <a:cs typeface="Questrial"/>
                <a:sym typeface="Questrial"/>
              </a:rPr>
              <a:t>That is, this method is expandable to multiple type of data, because at last the data can be converted into binary form and retrieved from binary form. </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398036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70" dirty="0">
                <a:solidFill>
                  <a:srgbClr val="FF8361"/>
                </a:solidFill>
              </a:rPr>
              <a:t>Reference Research Papers</a:t>
            </a:r>
          </a:p>
        </p:txBody>
      </p:sp>
      <p:sp>
        <p:nvSpPr>
          <p:cNvPr id="3" name="Content Placeholder 2"/>
          <p:cNvSpPr>
            <a:spLocks noGrp="1"/>
          </p:cNvSpPr>
          <p:nvPr>
            <p:ph idx="1"/>
          </p:nvPr>
        </p:nvSpPr>
        <p:spPr>
          <a:xfrm>
            <a:off x="415600" y="1653174"/>
            <a:ext cx="11360800" cy="5204826"/>
          </a:xfrm>
        </p:spPr>
        <p:txBody>
          <a:bodyPr>
            <a:normAutofit/>
          </a:bodyPr>
          <a:lstStyle/>
          <a:p>
            <a:pPr marL="0" indent="0">
              <a:buNone/>
            </a:pPr>
            <a:endParaRPr lang="en-US" sz="1800" dirty="0"/>
          </a:p>
          <a:p>
            <a:pPr marL="0" indent="0">
              <a:buNone/>
            </a:pPr>
            <a:endParaRPr lang="en-US" sz="1800" dirty="0"/>
          </a:p>
        </p:txBody>
      </p:sp>
      <p:sp>
        <p:nvSpPr>
          <p:cNvPr id="4" name="TextBox 3">
            <a:extLst>
              <a:ext uri="{FF2B5EF4-FFF2-40B4-BE49-F238E27FC236}">
                <a16:creationId xmlns:a16="http://schemas.microsoft.com/office/drawing/2014/main" id="{C7667AC4-C832-AC11-81A1-2696D6BADBCF}"/>
              </a:ext>
            </a:extLst>
          </p:cNvPr>
          <p:cNvSpPr txBox="1"/>
          <p:nvPr/>
        </p:nvSpPr>
        <p:spPr>
          <a:xfrm>
            <a:off x="641022" y="1706252"/>
            <a:ext cx="10633435" cy="2585323"/>
          </a:xfrm>
          <a:prstGeom prst="rect">
            <a:avLst/>
          </a:prstGeom>
          <a:noFill/>
        </p:spPr>
        <p:txBody>
          <a:bodyPr wrap="square" rtlCol="0">
            <a:spAutoFit/>
          </a:bodyPr>
          <a:lstStyle/>
          <a:p>
            <a:pPr marL="285750" indent="-285750">
              <a:buFont typeface="Arial" panose="020B0604020202020204" pitchFamily="34" charset="0"/>
              <a:buChar char="•"/>
            </a:pPr>
            <a:r>
              <a:rPr lang="en-IN" b="0" i="0" dirty="0">
                <a:solidFill>
                  <a:schemeClr val="bg2"/>
                </a:solidFill>
                <a:effectLst/>
                <a:latin typeface="Questrial" pitchFamily="2" charset="0"/>
                <a:ea typeface="Questrial" pitchFamily="2" charset="0"/>
                <a:cs typeface="Questrial" pitchFamily="2" charset="0"/>
              </a:rPr>
              <a:t>Liu, </a:t>
            </a:r>
            <a:r>
              <a:rPr lang="en-IN" b="0" i="0" dirty="0" err="1">
                <a:solidFill>
                  <a:schemeClr val="bg2"/>
                </a:solidFill>
                <a:effectLst/>
                <a:latin typeface="Questrial" pitchFamily="2" charset="0"/>
                <a:ea typeface="Questrial" pitchFamily="2" charset="0"/>
                <a:cs typeface="Questrial" pitchFamily="2" charset="0"/>
              </a:rPr>
              <a:t>Shubo</a:t>
            </a:r>
            <a:r>
              <a:rPr lang="en-IN" b="0" i="0" dirty="0">
                <a:solidFill>
                  <a:schemeClr val="bg2"/>
                </a:solidFill>
                <a:effectLst/>
                <a:latin typeface="Questrial" pitchFamily="2" charset="0"/>
                <a:ea typeface="Questrial" pitchFamily="2" charset="0"/>
                <a:cs typeface="Questrial" pitchFamily="2" charset="0"/>
              </a:rPr>
              <a:t>, Jing Sun, and </a:t>
            </a:r>
            <a:r>
              <a:rPr lang="en-IN" b="0" i="0" dirty="0" err="1">
                <a:solidFill>
                  <a:schemeClr val="bg2"/>
                </a:solidFill>
                <a:effectLst/>
                <a:latin typeface="Questrial" pitchFamily="2" charset="0"/>
                <a:ea typeface="Questrial" pitchFamily="2" charset="0"/>
                <a:cs typeface="Questrial" pitchFamily="2" charset="0"/>
              </a:rPr>
              <a:t>Zhengquan</a:t>
            </a:r>
            <a:r>
              <a:rPr lang="en-IN" b="0" i="0" dirty="0">
                <a:solidFill>
                  <a:schemeClr val="bg2"/>
                </a:solidFill>
                <a:effectLst/>
                <a:latin typeface="Questrial" pitchFamily="2" charset="0"/>
                <a:ea typeface="Questrial" pitchFamily="2" charset="0"/>
                <a:cs typeface="Questrial" pitchFamily="2" charset="0"/>
              </a:rPr>
              <a:t> Xu. "An Improved Image Encryption Algorithm based on Chaotic System." </a:t>
            </a:r>
            <a:r>
              <a:rPr lang="en-IN" b="0" i="1" dirty="0">
                <a:solidFill>
                  <a:schemeClr val="bg2"/>
                </a:solidFill>
                <a:effectLst/>
                <a:latin typeface="Questrial" pitchFamily="2" charset="0"/>
                <a:ea typeface="Questrial" pitchFamily="2" charset="0"/>
                <a:cs typeface="Questrial" pitchFamily="2" charset="0"/>
              </a:rPr>
              <a:t>J. </a:t>
            </a:r>
            <a:r>
              <a:rPr lang="en-IN" b="0" i="1" dirty="0" err="1">
                <a:solidFill>
                  <a:schemeClr val="bg2"/>
                </a:solidFill>
                <a:effectLst/>
                <a:latin typeface="Questrial" pitchFamily="2" charset="0"/>
                <a:ea typeface="Questrial" pitchFamily="2" charset="0"/>
                <a:cs typeface="Questrial" pitchFamily="2" charset="0"/>
              </a:rPr>
              <a:t>Comput</a:t>
            </a:r>
            <a:r>
              <a:rPr lang="en-IN" b="0" i="1" dirty="0">
                <a:solidFill>
                  <a:schemeClr val="bg2"/>
                </a:solidFill>
                <a:effectLst/>
                <a:latin typeface="Questrial" pitchFamily="2" charset="0"/>
                <a:ea typeface="Questrial" pitchFamily="2" charset="0"/>
                <a:cs typeface="Questrial" pitchFamily="2" charset="0"/>
              </a:rPr>
              <a:t>.</a:t>
            </a:r>
            <a:r>
              <a:rPr lang="en-IN" b="0" i="0" dirty="0">
                <a:solidFill>
                  <a:schemeClr val="bg2"/>
                </a:solidFill>
                <a:effectLst/>
                <a:latin typeface="Questrial" pitchFamily="2" charset="0"/>
                <a:ea typeface="Questrial" pitchFamily="2" charset="0"/>
                <a:cs typeface="Questrial" pitchFamily="2" charset="0"/>
              </a:rPr>
              <a:t> 4.11 (2009): 1091-1100.</a:t>
            </a:r>
          </a:p>
          <a:p>
            <a:pPr marL="285750" indent="-285750">
              <a:buFont typeface="Arial" panose="020B0604020202020204" pitchFamily="34" charset="0"/>
              <a:buChar char="•"/>
            </a:pPr>
            <a:endParaRPr lang="en-IN" dirty="0">
              <a:solidFill>
                <a:schemeClr val="bg2"/>
              </a:solidFill>
              <a:latin typeface="Questrial" pitchFamily="2" charset="0"/>
              <a:ea typeface="Questrial" pitchFamily="2" charset="0"/>
              <a:cs typeface="Questrial" pitchFamily="2" charset="0"/>
            </a:endParaRPr>
          </a:p>
          <a:p>
            <a:pPr marL="285750" indent="-285750">
              <a:buFont typeface="Arial" panose="020B0604020202020204" pitchFamily="34" charset="0"/>
              <a:buChar char="•"/>
            </a:pPr>
            <a:r>
              <a:rPr lang="en-US" b="0" i="0" dirty="0">
                <a:solidFill>
                  <a:schemeClr val="bg2"/>
                </a:solidFill>
                <a:effectLst/>
                <a:latin typeface="Questrial" pitchFamily="2" charset="0"/>
                <a:ea typeface="Questrial" pitchFamily="2" charset="0"/>
                <a:cs typeface="Questrial" pitchFamily="2" charset="0"/>
              </a:rPr>
              <a:t>Shruthi, K. M., S. Sheela, and S. V. </a:t>
            </a:r>
            <a:r>
              <a:rPr lang="en-US" b="0" i="0" dirty="0" err="1">
                <a:solidFill>
                  <a:schemeClr val="bg2"/>
                </a:solidFill>
                <a:effectLst/>
                <a:latin typeface="Questrial" pitchFamily="2" charset="0"/>
                <a:ea typeface="Questrial" pitchFamily="2" charset="0"/>
                <a:cs typeface="Questrial" pitchFamily="2" charset="0"/>
              </a:rPr>
              <a:t>Sathyanarayana</a:t>
            </a:r>
            <a:r>
              <a:rPr lang="en-US" b="0" i="0" dirty="0">
                <a:solidFill>
                  <a:schemeClr val="bg2"/>
                </a:solidFill>
                <a:effectLst/>
                <a:latin typeface="Questrial" pitchFamily="2" charset="0"/>
                <a:ea typeface="Questrial" pitchFamily="2" charset="0"/>
                <a:cs typeface="Questrial" pitchFamily="2" charset="0"/>
              </a:rPr>
              <a:t>. "Image encryption scheme with key sequences based on chaotic functions." </a:t>
            </a:r>
            <a:r>
              <a:rPr lang="en-US" b="0" i="1" dirty="0">
                <a:solidFill>
                  <a:schemeClr val="bg2"/>
                </a:solidFill>
                <a:effectLst/>
                <a:latin typeface="Questrial" pitchFamily="2" charset="0"/>
                <a:ea typeface="Questrial" pitchFamily="2" charset="0"/>
                <a:cs typeface="Questrial" pitchFamily="2" charset="0"/>
              </a:rPr>
              <a:t>2014 International Conference on Contemporary Computing and Informatics (IC3I)</a:t>
            </a:r>
            <a:r>
              <a:rPr lang="en-US" b="0" i="0" dirty="0">
                <a:solidFill>
                  <a:schemeClr val="bg2"/>
                </a:solidFill>
                <a:effectLst/>
                <a:latin typeface="Questrial" pitchFamily="2" charset="0"/>
                <a:ea typeface="Questrial" pitchFamily="2" charset="0"/>
                <a:cs typeface="Questrial" pitchFamily="2" charset="0"/>
              </a:rPr>
              <a:t>. IEEE, 2014.</a:t>
            </a:r>
          </a:p>
          <a:p>
            <a:pPr marL="285750" indent="-285750">
              <a:buFont typeface="Arial" panose="020B0604020202020204" pitchFamily="34" charset="0"/>
              <a:buChar char="•"/>
            </a:pPr>
            <a:endParaRPr lang="en-US" dirty="0">
              <a:solidFill>
                <a:schemeClr val="bg2"/>
              </a:solidFill>
              <a:latin typeface="Questrial" pitchFamily="2" charset="0"/>
              <a:ea typeface="Questrial" pitchFamily="2" charset="0"/>
              <a:cs typeface="Questrial" pitchFamily="2" charset="0"/>
            </a:endParaRPr>
          </a:p>
          <a:p>
            <a:pPr marL="285750" indent="-285750">
              <a:buFont typeface="Arial" panose="020B0604020202020204" pitchFamily="34" charset="0"/>
              <a:buChar char="•"/>
            </a:pPr>
            <a:r>
              <a:rPr lang="en-US" b="0" i="0" dirty="0" err="1">
                <a:solidFill>
                  <a:schemeClr val="bg2"/>
                </a:solidFill>
                <a:effectLst/>
                <a:latin typeface="Questrial" pitchFamily="2" charset="0"/>
                <a:ea typeface="Questrial" pitchFamily="2" charset="0"/>
                <a:cs typeface="Questrial" pitchFamily="2" charset="0"/>
              </a:rPr>
              <a:t>Stachowiak</a:t>
            </a:r>
            <a:r>
              <a:rPr lang="en-US" b="0" i="0" dirty="0">
                <a:solidFill>
                  <a:schemeClr val="bg2"/>
                </a:solidFill>
                <a:effectLst/>
                <a:latin typeface="Questrial" pitchFamily="2" charset="0"/>
                <a:ea typeface="Questrial" pitchFamily="2" charset="0"/>
                <a:cs typeface="Questrial" pitchFamily="2" charset="0"/>
              </a:rPr>
              <a:t>, Tomasz, and Toshio Okada. "A numerical analysis of chaos in the double pendulum." </a:t>
            </a:r>
            <a:r>
              <a:rPr lang="en-US" b="0" i="1" dirty="0">
                <a:solidFill>
                  <a:schemeClr val="bg2"/>
                </a:solidFill>
                <a:effectLst/>
                <a:latin typeface="Questrial" pitchFamily="2" charset="0"/>
                <a:ea typeface="Questrial" pitchFamily="2" charset="0"/>
                <a:cs typeface="Questrial" pitchFamily="2" charset="0"/>
              </a:rPr>
              <a:t>Chaos, Solitons &amp; Fractals</a:t>
            </a:r>
            <a:r>
              <a:rPr lang="en-US" b="0" i="0" dirty="0">
                <a:solidFill>
                  <a:schemeClr val="bg2"/>
                </a:solidFill>
                <a:effectLst/>
                <a:latin typeface="Questrial" pitchFamily="2" charset="0"/>
                <a:ea typeface="Questrial" pitchFamily="2" charset="0"/>
                <a:cs typeface="Questrial" pitchFamily="2" charset="0"/>
              </a:rPr>
              <a:t> 29.2 (2006): 417-422.</a:t>
            </a:r>
            <a:endParaRPr lang="en-IN" dirty="0">
              <a:solidFill>
                <a:schemeClr val="bg2"/>
              </a:solidFill>
              <a:latin typeface="Questrial" pitchFamily="2" charset="0"/>
              <a:ea typeface="Questrial" pitchFamily="2" charset="0"/>
              <a:cs typeface="Questrial" pitchFamily="2" charset="0"/>
            </a:endParaRPr>
          </a:p>
        </p:txBody>
      </p:sp>
    </p:spTree>
    <p:extLst>
      <p:ext uri="{BB962C8B-B14F-4D97-AF65-F5344CB8AC3E}">
        <p14:creationId xmlns:p14="http://schemas.microsoft.com/office/powerpoint/2010/main" val="3374807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Rectangle 372">
            <a:extLst>
              <a:ext uri="{FF2B5EF4-FFF2-40B4-BE49-F238E27FC236}">
                <a16:creationId xmlns:a16="http://schemas.microsoft.com/office/drawing/2014/main" id="{0085C3F1-9EB3-4210-8FB1-73048D048C86}"/>
              </a:ext>
            </a:extLst>
          </p:cNvPr>
          <p:cNvSpPr/>
          <p:nvPr/>
        </p:nvSpPr>
        <p:spPr>
          <a:xfrm>
            <a:off x="1" y="1"/>
            <a:ext cx="3867842" cy="6858000"/>
          </a:xfrm>
          <a:prstGeom prst="rect">
            <a:avLst/>
          </a:prstGeom>
          <a:gradFill flip="none" rotWithShape="1">
            <a:gsLst>
              <a:gs pos="0">
                <a:schemeClr val="bg1">
                  <a:lumMod val="95000"/>
                  <a:shade val="30000"/>
                  <a:satMod val="115000"/>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51021"/>
            <a:endParaRPr lang="en-US" sz="2069">
              <a:solidFill>
                <a:srgbClr val="FFFFFF"/>
              </a:solidFill>
              <a:latin typeface="Roboto"/>
            </a:endParaRPr>
          </a:p>
        </p:txBody>
      </p:sp>
      <p:sp>
        <p:nvSpPr>
          <p:cNvPr id="317" name="Freeform: Shape 316">
            <a:extLst>
              <a:ext uri="{FF2B5EF4-FFF2-40B4-BE49-F238E27FC236}">
                <a16:creationId xmlns:a16="http://schemas.microsoft.com/office/drawing/2014/main" id="{CDE2F101-5F97-4D20-A473-18B321C7DB99}"/>
              </a:ext>
            </a:extLst>
          </p:cNvPr>
          <p:cNvSpPr/>
          <p:nvPr/>
        </p:nvSpPr>
        <p:spPr>
          <a:xfrm>
            <a:off x="2555039" y="435948"/>
            <a:ext cx="3271772" cy="956665"/>
          </a:xfrm>
          <a:custGeom>
            <a:avLst/>
            <a:gdLst>
              <a:gd name="connsiteX0" fmla="*/ 1792175 w 3584351"/>
              <a:gd name="connsiteY0" fmla="*/ 0 h 1048063"/>
              <a:gd name="connsiteX1" fmla="*/ 3498947 w 3584351"/>
              <a:gd name="connsiteY1" fmla="*/ 907483 h 1048063"/>
              <a:gd name="connsiteX2" fmla="*/ 3584351 w 3584351"/>
              <a:gd name="connsiteY2" fmla="*/ 1048063 h 1048063"/>
              <a:gd name="connsiteX3" fmla="*/ 0 w 3584351"/>
              <a:gd name="connsiteY3" fmla="*/ 1048063 h 1048063"/>
              <a:gd name="connsiteX4" fmla="*/ 85404 w 3584351"/>
              <a:gd name="connsiteY4" fmla="*/ 907483 h 1048063"/>
              <a:gd name="connsiteX5" fmla="*/ 1792175 w 3584351"/>
              <a:gd name="connsiteY5" fmla="*/ 0 h 104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351" h="1048063">
                <a:moveTo>
                  <a:pt x="1792175" y="0"/>
                </a:moveTo>
                <a:cubicBezTo>
                  <a:pt x="2502653" y="0"/>
                  <a:pt x="3129056" y="359973"/>
                  <a:pt x="3498947" y="907483"/>
                </a:cubicBezTo>
                <a:lnTo>
                  <a:pt x="3584351" y="1048063"/>
                </a:lnTo>
                <a:lnTo>
                  <a:pt x="0" y="1048063"/>
                </a:lnTo>
                <a:lnTo>
                  <a:pt x="85404" y="907483"/>
                </a:lnTo>
                <a:cubicBezTo>
                  <a:pt x="455295" y="359973"/>
                  <a:pt x="1081697" y="0"/>
                  <a:pt x="1792175" y="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grpSp>
        <p:nvGrpSpPr>
          <p:cNvPr id="92" name="Group 91">
            <a:extLst>
              <a:ext uri="{FF2B5EF4-FFF2-40B4-BE49-F238E27FC236}">
                <a16:creationId xmlns:a16="http://schemas.microsoft.com/office/drawing/2014/main" id="{2F4CF5D4-F2C4-4A86-A12E-4E3A7B71ADD5}"/>
              </a:ext>
            </a:extLst>
          </p:cNvPr>
          <p:cNvGrpSpPr/>
          <p:nvPr/>
        </p:nvGrpSpPr>
        <p:grpSpPr>
          <a:xfrm>
            <a:off x="2534705" y="1392613"/>
            <a:ext cx="3757598" cy="956665"/>
            <a:chOff x="4037704" y="1621209"/>
            <a:chExt cx="4116592" cy="1048063"/>
          </a:xfrm>
        </p:grpSpPr>
        <p:sp>
          <p:nvSpPr>
            <p:cNvPr id="330" name="Freeform: Shape 329">
              <a:extLst>
                <a:ext uri="{FF2B5EF4-FFF2-40B4-BE49-F238E27FC236}">
                  <a16:creationId xmlns:a16="http://schemas.microsoft.com/office/drawing/2014/main" id="{1AFB0EEE-4977-4415-B52A-89A83689C75B}"/>
                </a:ext>
              </a:extLst>
            </p:cNvPr>
            <p:cNvSpPr/>
            <p:nvPr/>
          </p:nvSpPr>
          <p:spPr>
            <a:xfrm>
              <a:off x="4037704" y="1621209"/>
              <a:ext cx="4116592" cy="1048063"/>
            </a:xfrm>
            <a:custGeom>
              <a:avLst/>
              <a:gdLst>
                <a:gd name="connsiteX0" fmla="*/ 266121 w 4116592"/>
                <a:gd name="connsiteY0" fmla="*/ 0 h 1048063"/>
                <a:gd name="connsiteX1" fmla="*/ 3850472 w 4116592"/>
                <a:gd name="connsiteY1" fmla="*/ 0 h 1048063"/>
                <a:gd name="connsiteX2" fmla="*/ 3868167 w 4116592"/>
                <a:gd name="connsiteY2" fmla="*/ 29127 h 1048063"/>
                <a:gd name="connsiteX3" fmla="*/ 4116592 w 4116592"/>
                <a:gd name="connsiteY3" fmla="*/ 1010232 h 1048063"/>
                <a:gd name="connsiteX4" fmla="*/ 4114801 w 4116592"/>
                <a:gd name="connsiteY4" fmla="*/ 1048063 h 1048063"/>
                <a:gd name="connsiteX5" fmla="*/ 1791 w 4116592"/>
                <a:gd name="connsiteY5" fmla="*/ 1048063 h 1048063"/>
                <a:gd name="connsiteX6" fmla="*/ 0 w 4116592"/>
                <a:gd name="connsiteY6" fmla="*/ 1010232 h 1048063"/>
                <a:gd name="connsiteX7" fmla="*/ 248426 w 4116592"/>
                <a:gd name="connsiteY7" fmla="*/ 29127 h 104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6592" h="1048063">
                  <a:moveTo>
                    <a:pt x="266121" y="0"/>
                  </a:moveTo>
                  <a:lnTo>
                    <a:pt x="3850472" y="0"/>
                  </a:lnTo>
                  <a:lnTo>
                    <a:pt x="3868167" y="29127"/>
                  </a:lnTo>
                  <a:cubicBezTo>
                    <a:pt x="4026599" y="320774"/>
                    <a:pt x="4116592" y="654993"/>
                    <a:pt x="4116592" y="1010232"/>
                  </a:cubicBezTo>
                  <a:lnTo>
                    <a:pt x="4114801" y="1048063"/>
                  </a:lnTo>
                  <a:lnTo>
                    <a:pt x="1791" y="1048063"/>
                  </a:lnTo>
                  <a:lnTo>
                    <a:pt x="0" y="1010232"/>
                  </a:lnTo>
                  <a:cubicBezTo>
                    <a:pt x="0" y="654993"/>
                    <a:pt x="89993" y="320774"/>
                    <a:pt x="248426" y="29127"/>
                  </a:cubicBez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329" name="Freeform: Shape 328">
              <a:extLst>
                <a:ext uri="{FF2B5EF4-FFF2-40B4-BE49-F238E27FC236}">
                  <a16:creationId xmlns:a16="http://schemas.microsoft.com/office/drawing/2014/main" id="{CC71D4D4-C145-4636-9F71-FF9F81E398A8}"/>
                </a:ext>
              </a:extLst>
            </p:cNvPr>
            <p:cNvSpPr/>
            <p:nvPr/>
          </p:nvSpPr>
          <p:spPr>
            <a:xfrm rot="5400000">
              <a:off x="5895423" y="-99199"/>
              <a:ext cx="272342" cy="3713164"/>
            </a:xfrm>
            <a:custGeom>
              <a:avLst/>
              <a:gdLst>
                <a:gd name="connsiteX0" fmla="*/ 0 w 272342"/>
                <a:gd name="connsiteY0" fmla="*/ 3584353 h 3713164"/>
                <a:gd name="connsiteX1" fmla="*/ 0 w 272342"/>
                <a:gd name="connsiteY1" fmla="*/ 0 h 3713164"/>
                <a:gd name="connsiteX2" fmla="*/ 272342 w 272342"/>
                <a:gd name="connsiteY2" fmla="*/ 3713164 h 3713164"/>
                <a:gd name="connsiteX3" fmla="*/ 255505 w 272342"/>
                <a:gd name="connsiteY3" fmla="*/ 3707702 h 3713164"/>
                <a:gd name="connsiteX4" fmla="*/ 29124 w 272342"/>
                <a:gd name="connsiteY4" fmla="*/ 3602046 h 3713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42" h="3713164">
                  <a:moveTo>
                    <a:pt x="0" y="3584353"/>
                  </a:moveTo>
                  <a:lnTo>
                    <a:pt x="0" y="0"/>
                  </a:lnTo>
                  <a:lnTo>
                    <a:pt x="272342" y="3713164"/>
                  </a:lnTo>
                  <a:lnTo>
                    <a:pt x="255505" y="3707702"/>
                  </a:lnTo>
                  <a:cubicBezTo>
                    <a:pt x="177608" y="3676985"/>
                    <a:pt x="102036" y="3641654"/>
                    <a:pt x="29124" y="3602046"/>
                  </a:cubicBez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grpSp>
      <p:grpSp>
        <p:nvGrpSpPr>
          <p:cNvPr id="93" name="Group 92">
            <a:extLst>
              <a:ext uri="{FF2B5EF4-FFF2-40B4-BE49-F238E27FC236}">
                <a16:creationId xmlns:a16="http://schemas.microsoft.com/office/drawing/2014/main" id="{586CA0D7-1BA9-4859-A8DA-4D054F96E17D}"/>
              </a:ext>
            </a:extLst>
          </p:cNvPr>
          <p:cNvGrpSpPr/>
          <p:nvPr/>
        </p:nvGrpSpPr>
        <p:grpSpPr>
          <a:xfrm>
            <a:off x="2135076" y="2377190"/>
            <a:ext cx="3754328" cy="956665"/>
            <a:chOff x="4039495" y="2669272"/>
            <a:chExt cx="4113010" cy="1048063"/>
          </a:xfrm>
        </p:grpSpPr>
        <p:sp>
          <p:nvSpPr>
            <p:cNvPr id="332" name="Freeform: Shape 331">
              <a:extLst>
                <a:ext uri="{FF2B5EF4-FFF2-40B4-BE49-F238E27FC236}">
                  <a16:creationId xmlns:a16="http://schemas.microsoft.com/office/drawing/2014/main" id="{DE294024-C17C-445D-85AF-6E96CA9DBE14}"/>
                </a:ext>
              </a:extLst>
            </p:cNvPr>
            <p:cNvSpPr/>
            <p:nvPr/>
          </p:nvSpPr>
          <p:spPr>
            <a:xfrm>
              <a:off x="4039495" y="2669272"/>
              <a:ext cx="4113010" cy="1048063"/>
            </a:xfrm>
            <a:custGeom>
              <a:avLst/>
              <a:gdLst>
                <a:gd name="connsiteX0" fmla="*/ 0 w 4113010"/>
                <a:gd name="connsiteY0" fmla="*/ 0 h 1048063"/>
                <a:gd name="connsiteX1" fmla="*/ 4113010 w 4113010"/>
                <a:gd name="connsiteY1" fmla="*/ 0 h 1048063"/>
                <a:gd name="connsiteX2" fmla="*/ 4105452 w 4113010"/>
                <a:gd name="connsiteY2" fmla="*/ 159632 h 1048063"/>
                <a:gd name="connsiteX3" fmla="*/ 3895275 w 4113010"/>
                <a:gd name="connsiteY3" fmla="*/ 888098 h 1048063"/>
                <a:gd name="connsiteX4" fmla="*/ 3805229 w 4113010"/>
                <a:gd name="connsiteY4" fmla="*/ 1048063 h 1048063"/>
                <a:gd name="connsiteX5" fmla="*/ 307782 w 4113010"/>
                <a:gd name="connsiteY5" fmla="*/ 1048063 h 1048063"/>
                <a:gd name="connsiteX6" fmla="*/ 217736 w 4113010"/>
                <a:gd name="connsiteY6" fmla="*/ 888098 h 1048063"/>
                <a:gd name="connsiteX7" fmla="*/ 7559 w 4113010"/>
                <a:gd name="connsiteY7" fmla="*/ 159632 h 104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010" h="1048063">
                  <a:moveTo>
                    <a:pt x="0" y="0"/>
                  </a:moveTo>
                  <a:lnTo>
                    <a:pt x="4113010" y="0"/>
                  </a:lnTo>
                  <a:lnTo>
                    <a:pt x="4105452" y="159632"/>
                  </a:lnTo>
                  <a:cubicBezTo>
                    <a:pt x="4080710" y="419582"/>
                    <a:pt x="4007619" y="665435"/>
                    <a:pt x="3895275" y="888098"/>
                  </a:cubicBezTo>
                  <a:lnTo>
                    <a:pt x="3805229" y="1048063"/>
                  </a:lnTo>
                  <a:lnTo>
                    <a:pt x="307782" y="1048063"/>
                  </a:lnTo>
                  <a:lnTo>
                    <a:pt x="217736" y="888098"/>
                  </a:lnTo>
                  <a:cubicBezTo>
                    <a:pt x="105391" y="665435"/>
                    <a:pt x="32301" y="419582"/>
                    <a:pt x="7559" y="15963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331" name="Freeform: Shape 330">
              <a:extLst>
                <a:ext uri="{FF2B5EF4-FFF2-40B4-BE49-F238E27FC236}">
                  <a16:creationId xmlns:a16="http://schemas.microsoft.com/office/drawing/2014/main" id="{7D957A27-0ECE-4B3E-AF4D-55DAEC12533F}"/>
                </a:ext>
              </a:extLst>
            </p:cNvPr>
            <p:cNvSpPr/>
            <p:nvPr/>
          </p:nvSpPr>
          <p:spPr>
            <a:xfrm rot="16200000" flipH="1">
              <a:off x="5959993" y="748775"/>
              <a:ext cx="272014" cy="4113010"/>
            </a:xfrm>
            <a:custGeom>
              <a:avLst/>
              <a:gdLst>
                <a:gd name="connsiteX0" fmla="*/ 0 w 272014"/>
                <a:gd name="connsiteY0" fmla="*/ 0 h 4113010"/>
                <a:gd name="connsiteX1" fmla="*/ 0 w 272014"/>
                <a:gd name="connsiteY1" fmla="*/ 4113010 h 4113010"/>
                <a:gd name="connsiteX2" fmla="*/ 159631 w 272014"/>
                <a:gd name="connsiteY2" fmla="*/ 4105452 h 4113010"/>
                <a:gd name="connsiteX3" fmla="*/ 272014 w 272014"/>
                <a:gd name="connsiteY3" fmla="*/ 4083987 h 4113010"/>
                <a:gd name="connsiteX4" fmla="*/ 0 w 272014"/>
                <a:gd name="connsiteY4" fmla="*/ 0 h 411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4" h="4113010">
                  <a:moveTo>
                    <a:pt x="0" y="0"/>
                  </a:moveTo>
                  <a:lnTo>
                    <a:pt x="0" y="4113010"/>
                  </a:lnTo>
                  <a:lnTo>
                    <a:pt x="159631" y="4105452"/>
                  </a:lnTo>
                  <a:lnTo>
                    <a:pt x="272014" y="4083987"/>
                  </a:lnTo>
                  <a:lnTo>
                    <a:pt x="0" y="0"/>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dirty="0">
                <a:solidFill>
                  <a:srgbClr val="FFFFFF"/>
                </a:solidFill>
                <a:latin typeface="Roboto"/>
              </a:endParaRPr>
            </a:p>
          </p:txBody>
        </p:sp>
      </p:grpSp>
      <p:grpSp>
        <p:nvGrpSpPr>
          <p:cNvPr id="95" name="Group 94">
            <a:extLst>
              <a:ext uri="{FF2B5EF4-FFF2-40B4-BE49-F238E27FC236}">
                <a16:creationId xmlns:a16="http://schemas.microsoft.com/office/drawing/2014/main" id="{6C5B6462-EB17-4BC1-B5B2-8867CFB78CE4}"/>
              </a:ext>
            </a:extLst>
          </p:cNvPr>
          <p:cNvGrpSpPr/>
          <p:nvPr/>
        </p:nvGrpSpPr>
        <p:grpSpPr>
          <a:xfrm>
            <a:off x="2817281" y="3305944"/>
            <a:ext cx="3192446" cy="956665"/>
            <a:chOff x="4347276" y="3717336"/>
            <a:chExt cx="3497447" cy="1048063"/>
          </a:xfrm>
        </p:grpSpPr>
        <p:sp>
          <p:nvSpPr>
            <p:cNvPr id="334" name="Freeform: Shape 333">
              <a:extLst>
                <a:ext uri="{FF2B5EF4-FFF2-40B4-BE49-F238E27FC236}">
                  <a16:creationId xmlns:a16="http://schemas.microsoft.com/office/drawing/2014/main" id="{B32204DF-90C0-47BA-8231-7899EC3D336C}"/>
                </a:ext>
              </a:extLst>
            </p:cNvPr>
            <p:cNvSpPr/>
            <p:nvPr/>
          </p:nvSpPr>
          <p:spPr>
            <a:xfrm>
              <a:off x="4347277" y="3717336"/>
              <a:ext cx="3497446" cy="1048063"/>
            </a:xfrm>
            <a:custGeom>
              <a:avLst/>
              <a:gdLst>
                <a:gd name="connsiteX0" fmla="*/ 3113964 w 3497446"/>
                <a:gd name="connsiteY0" fmla="*/ 452673 h 1048063"/>
                <a:gd name="connsiteX1" fmla="*/ 3054557 w 3497446"/>
                <a:gd name="connsiteY1" fmla="*/ 518035 h 1048063"/>
                <a:gd name="connsiteX2" fmla="*/ 2786651 w 3497446"/>
                <a:gd name="connsiteY2" fmla="*/ 1043563 h 1048063"/>
                <a:gd name="connsiteX3" fmla="*/ 2785848 w 3497446"/>
                <a:gd name="connsiteY3" fmla="*/ 1048063 h 1048063"/>
                <a:gd name="connsiteX4" fmla="*/ 2745599 w 3497446"/>
                <a:gd name="connsiteY4" fmla="*/ 1048063 h 1048063"/>
                <a:gd name="connsiteX5" fmla="*/ 2745599 w 3497446"/>
                <a:gd name="connsiteY5" fmla="*/ 714396 h 1048063"/>
                <a:gd name="connsiteX6" fmla="*/ 2899537 w 3497446"/>
                <a:gd name="connsiteY6" fmla="*/ 620876 h 1048063"/>
                <a:gd name="connsiteX7" fmla="*/ 3095726 w 3497446"/>
                <a:gd name="connsiteY7" fmla="*/ 470480 h 1048063"/>
                <a:gd name="connsiteX8" fmla="*/ 3194501 w 3497446"/>
                <a:gd name="connsiteY8" fmla="*/ 374034 h 1048063"/>
                <a:gd name="connsiteX9" fmla="*/ 3113964 w 3497446"/>
                <a:gd name="connsiteY9" fmla="*/ 452673 h 1048063"/>
                <a:gd name="connsiteX10" fmla="*/ 3142389 w 3497446"/>
                <a:gd name="connsiteY10" fmla="*/ 421397 h 1048063"/>
                <a:gd name="connsiteX11" fmla="*/ 0 w 3497446"/>
                <a:gd name="connsiteY11" fmla="*/ 0 h 1048063"/>
                <a:gd name="connsiteX12" fmla="*/ 3497446 w 3497446"/>
                <a:gd name="connsiteY12" fmla="*/ 0 h 1048063"/>
                <a:gd name="connsiteX13" fmla="*/ 3496016 w 3497446"/>
                <a:gd name="connsiteY13" fmla="*/ 2541 h 1048063"/>
                <a:gd name="connsiteX14" fmla="*/ 3272311 w 3497446"/>
                <a:gd name="connsiteY14" fmla="*/ 298057 h 1048063"/>
                <a:gd name="connsiteX15" fmla="*/ 3194500 w 3497446"/>
                <a:gd name="connsiteY15" fmla="*/ 374034 h 1048063"/>
                <a:gd name="connsiteX16" fmla="*/ 3142388 w 3497446"/>
                <a:gd name="connsiteY16" fmla="*/ 421397 h 1048063"/>
                <a:gd name="connsiteX17" fmla="*/ 3113963 w 3497446"/>
                <a:gd name="connsiteY17" fmla="*/ 452673 h 1048063"/>
                <a:gd name="connsiteX18" fmla="*/ 3095725 w 3497446"/>
                <a:gd name="connsiteY18" fmla="*/ 470480 h 1048063"/>
                <a:gd name="connsiteX19" fmla="*/ 2899536 w 3497446"/>
                <a:gd name="connsiteY19" fmla="*/ 620876 h 1048063"/>
                <a:gd name="connsiteX20" fmla="*/ 2745598 w 3497446"/>
                <a:gd name="connsiteY20" fmla="*/ 714396 h 1048063"/>
                <a:gd name="connsiteX21" fmla="*/ 2745598 w 3497446"/>
                <a:gd name="connsiteY21" fmla="*/ 1048063 h 1048063"/>
                <a:gd name="connsiteX22" fmla="*/ 711603 w 3497446"/>
                <a:gd name="connsiteY22" fmla="*/ 1048063 h 1048063"/>
                <a:gd name="connsiteX23" fmla="*/ 710801 w 3497446"/>
                <a:gd name="connsiteY23" fmla="*/ 1043563 h 1048063"/>
                <a:gd name="connsiteX24" fmla="*/ 442893 w 3497446"/>
                <a:gd name="connsiteY24" fmla="*/ 518035 h 1048063"/>
                <a:gd name="connsiteX25" fmla="*/ 383505 w 3497446"/>
                <a:gd name="connsiteY25" fmla="*/ 452691 h 1048063"/>
                <a:gd name="connsiteX26" fmla="*/ 383495 w 3497446"/>
                <a:gd name="connsiteY26" fmla="*/ 452682 h 1048063"/>
                <a:gd name="connsiteX27" fmla="*/ 383487 w 3497446"/>
                <a:gd name="connsiteY27" fmla="*/ 452673 h 1048063"/>
                <a:gd name="connsiteX28" fmla="*/ 302941 w 3497446"/>
                <a:gd name="connsiteY28" fmla="*/ 374027 h 1048063"/>
                <a:gd name="connsiteX29" fmla="*/ 302926 w 3497446"/>
                <a:gd name="connsiteY29" fmla="*/ 374014 h 1048063"/>
                <a:gd name="connsiteX30" fmla="*/ 225135 w 3497446"/>
                <a:gd name="connsiteY30" fmla="*/ 298057 h 1048063"/>
                <a:gd name="connsiteX31" fmla="*/ 1431 w 3497446"/>
                <a:gd name="connsiteY31" fmla="*/ 2541 h 104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97446" h="1048063">
                  <a:moveTo>
                    <a:pt x="3113964" y="452673"/>
                  </a:moveTo>
                  <a:lnTo>
                    <a:pt x="3054557" y="518035"/>
                  </a:lnTo>
                  <a:cubicBezTo>
                    <a:pt x="2929759" y="669258"/>
                    <a:pt x="2836993" y="847896"/>
                    <a:pt x="2786651" y="1043563"/>
                  </a:cubicBezTo>
                  <a:lnTo>
                    <a:pt x="2785848" y="1048063"/>
                  </a:lnTo>
                  <a:lnTo>
                    <a:pt x="2745599" y="1048063"/>
                  </a:lnTo>
                  <a:lnTo>
                    <a:pt x="2745599" y="714396"/>
                  </a:lnTo>
                  <a:lnTo>
                    <a:pt x="2899537" y="620876"/>
                  </a:lnTo>
                  <a:cubicBezTo>
                    <a:pt x="2967976" y="574640"/>
                    <a:pt x="3033484" y="524396"/>
                    <a:pt x="3095726" y="470480"/>
                  </a:cubicBezTo>
                  <a:close/>
                  <a:moveTo>
                    <a:pt x="3194501" y="374034"/>
                  </a:moveTo>
                  <a:lnTo>
                    <a:pt x="3113964" y="452673"/>
                  </a:lnTo>
                  <a:lnTo>
                    <a:pt x="3142389" y="421397"/>
                  </a:lnTo>
                  <a:close/>
                  <a:moveTo>
                    <a:pt x="0" y="0"/>
                  </a:moveTo>
                  <a:lnTo>
                    <a:pt x="3497446" y="0"/>
                  </a:lnTo>
                  <a:lnTo>
                    <a:pt x="3496016" y="2541"/>
                  </a:lnTo>
                  <a:cubicBezTo>
                    <a:pt x="3430314" y="107791"/>
                    <a:pt x="3355367" y="206675"/>
                    <a:pt x="3272311" y="298057"/>
                  </a:cubicBezTo>
                  <a:lnTo>
                    <a:pt x="3194500" y="374034"/>
                  </a:lnTo>
                  <a:lnTo>
                    <a:pt x="3142388" y="421397"/>
                  </a:lnTo>
                  <a:lnTo>
                    <a:pt x="3113963" y="452673"/>
                  </a:lnTo>
                  <a:lnTo>
                    <a:pt x="3095725" y="470480"/>
                  </a:lnTo>
                  <a:cubicBezTo>
                    <a:pt x="3033483" y="524396"/>
                    <a:pt x="2967975" y="574640"/>
                    <a:pt x="2899536" y="620876"/>
                  </a:cubicBezTo>
                  <a:lnTo>
                    <a:pt x="2745598" y="714396"/>
                  </a:lnTo>
                  <a:lnTo>
                    <a:pt x="2745598" y="1048063"/>
                  </a:lnTo>
                  <a:lnTo>
                    <a:pt x="711603" y="1048063"/>
                  </a:lnTo>
                  <a:lnTo>
                    <a:pt x="710801" y="1043563"/>
                  </a:lnTo>
                  <a:cubicBezTo>
                    <a:pt x="660458" y="847896"/>
                    <a:pt x="567693" y="669258"/>
                    <a:pt x="442893" y="518035"/>
                  </a:cubicBezTo>
                  <a:lnTo>
                    <a:pt x="383505" y="452691"/>
                  </a:lnTo>
                  <a:lnTo>
                    <a:pt x="383495" y="452682"/>
                  </a:lnTo>
                  <a:lnTo>
                    <a:pt x="383487" y="452673"/>
                  </a:lnTo>
                  <a:lnTo>
                    <a:pt x="302941" y="374027"/>
                  </a:lnTo>
                  <a:lnTo>
                    <a:pt x="302926" y="374014"/>
                  </a:lnTo>
                  <a:lnTo>
                    <a:pt x="225135" y="298057"/>
                  </a:lnTo>
                  <a:cubicBezTo>
                    <a:pt x="142080" y="206675"/>
                    <a:pt x="67132" y="107791"/>
                    <a:pt x="1431" y="2541"/>
                  </a:cubicBezTo>
                  <a:close/>
                </a:path>
              </a:pathLst>
            </a:cu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333" name="Freeform: Shape 332">
              <a:extLst>
                <a:ext uri="{FF2B5EF4-FFF2-40B4-BE49-F238E27FC236}">
                  <a16:creationId xmlns:a16="http://schemas.microsoft.com/office/drawing/2014/main" id="{2FAF6900-C879-4A96-A0D0-04CEFDC0AAA4}"/>
                </a:ext>
              </a:extLst>
            </p:cNvPr>
            <p:cNvSpPr/>
            <p:nvPr/>
          </p:nvSpPr>
          <p:spPr>
            <a:xfrm rot="5400000">
              <a:off x="5977204" y="2087408"/>
              <a:ext cx="237584" cy="3497440"/>
            </a:xfrm>
            <a:custGeom>
              <a:avLst/>
              <a:gdLst>
                <a:gd name="connsiteX0" fmla="*/ 0 w 237584"/>
                <a:gd name="connsiteY0" fmla="*/ 3497440 h 3497440"/>
                <a:gd name="connsiteX1" fmla="*/ 0 w 237584"/>
                <a:gd name="connsiteY1" fmla="*/ 0 h 3497440"/>
                <a:gd name="connsiteX2" fmla="*/ 237584 w 237584"/>
                <a:gd name="connsiteY2" fmla="*/ 3322513 h 3497440"/>
                <a:gd name="connsiteX3" fmla="*/ 155499 w 237584"/>
                <a:gd name="connsiteY3" fmla="*/ 3390664 h 3497440"/>
                <a:gd name="connsiteX4" fmla="*/ 2541 w 237584"/>
                <a:gd name="connsiteY4" fmla="*/ 3496009 h 349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84" h="3497440">
                  <a:moveTo>
                    <a:pt x="0" y="3497440"/>
                  </a:moveTo>
                  <a:lnTo>
                    <a:pt x="0" y="0"/>
                  </a:lnTo>
                  <a:lnTo>
                    <a:pt x="237584" y="3322513"/>
                  </a:lnTo>
                  <a:lnTo>
                    <a:pt x="155499" y="3390664"/>
                  </a:lnTo>
                  <a:cubicBezTo>
                    <a:pt x="106199" y="3427996"/>
                    <a:pt x="55166" y="3463158"/>
                    <a:pt x="2541" y="3496009"/>
                  </a:cubicBez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grpSp>
      <p:grpSp>
        <p:nvGrpSpPr>
          <p:cNvPr id="108" name="Group 107">
            <a:extLst>
              <a:ext uri="{FF2B5EF4-FFF2-40B4-BE49-F238E27FC236}">
                <a16:creationId xmlns:a16="http://schemas.microsoft.com/office/drawing/2014/main" id="{CC03F154-E43B-4C73-B272-DCE0532D2773}"/>
              </a:ext>
            </a:extLst>
          </p:cNvPr>
          <p:cNvGrpSpPr/>
          <p:nvPr/>
        </p:nvGrpSpPr>
        <p:grpSpPr>
          <a:xfrm>
            <a:off x="3244248" y="4262609"/>
            <a:ext cx="2091323" cy="956665"/>
            <a:chOff x="5058881" y="4765399"/>
            <a:chExt cx="2074246" cy="1048063"/>
          </a:xfrm>
        </p:grpSpPr>
        <p:sp>
          <p:nvSpPr>
            <p:cNvPr id="336" name="Freeform: Shape 335">
              <a:extLst>
                <a:ext uri="{FF2B5EF4-FFF2-40B4-BE49-F238E27FC236}">
                  <a16:creationId xmlns:a16="http://schemas.microsoft.com/office/drawing/2014/main" id="{9DF68098-47C9-4E84-86AE-C67FEEEF0722}"/>
                </a:ext>
              </a:extLst>
            </p:cNvPr>
            <p:cNvSpPr/>
            <p:nvPr/>
          </p:nvSpPr>
          <p:spPr>
            <a:xfrm>
              <a:off x="5058881" y="4765399"/>
              <a:ext cx="2074245" cy="1048063"/>
            </a:xfrm>
            <a:custGeom>
              <a:avLst/>
              <a:gdLst>
                <a:gd name="connsiteX0" fmla="*/ 2033996 w 2074245"/>
                <a:gd name="connsiteY0" fmla="*/ 0 h 1048063"/>
                <a:gd name="connsiteX1" fmla="*/ 2074245 w 2074245"/>
                <a:gd name="connsiteY1" fmla="*/ 0 h 1048063"/>
                <a:gd name="connsiteX2" fmla="*/ 2039230 w 2074245"/>
                <a:gd name="connsiteY2" fmla="*/ 196457 h 1048063"/>
                <a:gd name="connsiteX3" fmla="*/ 2033996 w 2074245"/>
                <a:gd name="connsiteY3" fmla="*/ 300108 h 1048063"/>
                <a:gd name="connsiteX4" fmla="*/ 0 w 2074245"/>
                <a:gd name="connsiteY4" fmla="*/ 0 h 1048063"/>
                <a:gd name="connsiteX5" fmla="*/ 2033995 w 2074245"/>
                <a:gd name="connsiteY5" fmla="*/ 0 h 1048063"/>
                <a:gd name="connsiteX6" fmla="*/ 2033995 w 2074245"/>
                <a:gd name="connsiteY6" fmla="*/ 300108 h 1048063"/>
                <a:gd name="connsiteX7" fmla="*/ 2033995 w 2074245"/>
                <a:gd name="connsiteY7" fmla="*/ 371083 h 1048063"/>
                <a:gd name="connsiteX8" fmla="*/ 2033995 w 2074245"/>
                <a:gd name="connsiteY8" fmla="*/ 633084 h 1048063"/>
                <a:gd name="connsiteX9" fmla="*/ 1619016 w 2074245"/>
                <a:gd name="connsiteY9" fmla="*/ 1048063 h 1048063"/>
                <a:gd name="connsiteX10" fmla="*/ 455224 w 2074245"/>
                <a:gd name="connsiteY10" fmla="*/ 1048063 h 1048063"/>
                <a:gd name="connsiteX11" fmla="*/ 40245 w 2074245"/>
                <a:gd name="connsiteY11" fmla="*/ 633084 h 1048063"/>
                <a:gd name="connsiteX12" fmla="*/ 40245 w 2074245"/>
                <a:gd name="connsiteY12" fmla="*/ 371122 h 1048063"/>
                <a:gd name="connsiteX13" fmla="*/ 40245 w 2074245"/>
                <a:gd name="connsiteY13" fmla="*/ 300068 h 1048063"/>
                <a:gd name="connsiteX14" fmla="*/ 40245 w 2074245"/>
                <a:gd name="connsiteY14" fmla="*/ 300048 h 1048063"/>
                <a:gd name="connsiteX15" fmla="*/ 35014 w 2074245"/>
                <a:gd name="connsiteY15" fmla="*/ 196457 h 104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4245" h="1048063">
                  <a:moveTo>
                    <a:pt x="2033996" y="0"/>
                  </a:moveTo>
                  <a:lnTo>
                    <a:pt x="2074245" y="0"/>
                  </a:lnTo>
                  <a:lnTo>
                    <a:pt x="2039230" y="196457"/>
                  </a:lnTo>
                  <a:lnTo>
                    <a:pt x="2033996" y="300108"/>
                  </a:lnTo>
                  <a:close/>
                  <a:moveTo>
                    <a:pt x="0" y="0"/>
                  </a:moveTo>
                  <a:lnTo>
                    <a:pt x="2033995" y="0"/>
                  </a:lnTo>
                  <a:lnTo>
                    <a:pt x="2033995" y="300108"/>
                  </a:lnTo>
                  <a:lnTo>
                    <a:pt x="2033995" y="371083"/>
                  </a:lnTo>
                  <a:lnTo>
                    <a:pt x="2033995" y="633084"/>
                  </a:lnTo>
                  <a:cubicBezTo>
                    <a:pt x="2033995" y="862271"/>
                    <a:pt x="1848203" y="1048063"/>
                    <a:pt x="1619016" y="1048063"/>
                  </a:cubicBezTo>
                  <a:lnTo>
                    <a:pt x="455224" y="1048063"/>
                  </a:lnTo>
                  <a:cubicBezTo>
                    <a:pt x="226037" y="1048063"/>
                    <a:pt x="40245" y="862271"/>
                    <a:pt x="40245" y="633084"/>
                  </a:cubicBezTo>
                  <a:lnTo>
                    <a:pt x="40245" y="371122"/>
                  </a:lnTo>
                  <a:lnTo>
                    <a:pt x="40245" y="300068"/>
                  </a:lnTo>
                  <a:lnTo>
                    <a:pt x="40245" y="300048"/>
                  </a:lnTo>
                  <a:lnTo>
                    <a:pt x="35014" y="196457"/>
                  </a:ln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335" name="Freeform: Shape 334">
              <a:extLst>
                <a:ext uri="{FF2B5EF4-FFF2-40B4-BE49-F238E27FC236}">
                  <a16:creationId xmlns:a16="http://schemas.microsoft.com/office/drawing/2014/main" id="{C5BD6102-EAA7-414E-9253-A7D90BEDBB1E}"/>
                </a:ext>
              </a:extLst>
            </p:cNvPr>
            <p:cNvSpPr/>
            <p:nvPr/>
          </p:nvSpPr>
          <p:spPr>
            <a:xfrm rot="16200000" flipH="1">
              <a:off x="5998150" y="3826137"/>
              <a:ext cx="195715" cy="2074239"/>
            </a:xfrm>
            <a:custGeom>
              <a:avLst/>
              <a:gdLst>
                <a:gd name="connsiteX0" fmla="*/ 0 w 195715"/>
                <a:gd name="connsiteY0" fmla="*/ 2033990 h 2074239"/>
                <a:gd name="connsiteX1" fmla="*/ 0 w 195715"/>
                <a:gd name="connsiteY1" fmla="*/ 2074239 h 2074239"/>
                <a:gd name="connsiteX2" fmla="*/ 195715 w 195715"/>
                <a:gd name="connsiteY2" fmla="*/ 2039356 h 2074239"/>
                <a:gd name="connsiteX3" fmla="*/ 195200 w 195715"/>
                <a:gd name="connsiteY3" fmla="*/ 2033990 h 2074239"/>
                <a:gd name="connsiteX4" fmla="*/ 0 w 195715"/>
                <a:gd name="connsiteY4" fmla="*/ 0 h 2074239"/>
                <a:gd name="connsiteX5" fmla="*/ 0 w 195715"/>
                <a:gd name="connsiteY5" fmla="*/ 2033989 h 2074239"/>
                <a:gd name="connsiteX6" fmla="*/ 195200 w 195715"/>
                <a:gd name="connsiteY6" fmla="*/ 2033989 h 207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715" h="2074239">
                  <a:moveTo>
                    <a:pt x="0" y="2033990"/>
                  </a:moveTo>
                  <a:lnTo>
                    <a:pt x="0" y="2074239"/>
                  </a:lnTo>
                  <a:lnTo>
                    <a:pt x="195715" y="2039356"/>
                  </a:lnTo>
                  <a:lnTo>
                    <a:pt x="195200" y="2033990"/>
                  </a:lnTo>
                  <a:close/>
                  <a:moveTo>
                    <a:pt x="0" y="0"/>
                  </a:moveTo>
                  <a:lnTo>
                    <a:pt x="0" y="2033989"/>
                  </a:lnTo>
                  <a:lnTo>
                    <a:pt x="195200" y="2033989"/>
                  </a:lnTo>
                  <a:close/>
                </a:path>
              </a:pathLst>
            </a:cu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dirty="0">
                <a:solidFill>
                  <a:srgbClr val="FFFFFF"/>
                </a:solidFill>
                <a:latin typeface="Roboto"/>
              </a:endParaRPr>
            </a:p>
          </p:txBody>
        </p:sp>
      </p:grpSp>
      <p:sp>
        <p:nvSpPr>
          <p:cNvPr id="120" name="Rectangle: Rounded Corners 119">
            <a:extLst>
              <a:ext uri="{FF2B5EF4-FFF2-40B4-BE49-F238E27FC236}">
                <a16:creationId xmlns:a16="http://schemas.microsoft.com/office/drawing/2014/main" id="{363B5333-6CBF-4ACD-AC3D-80CBDC5E04AB}"/>
              </a:ext>
            </a:extLst>
          </p:cNvPr>
          <p:cNvSpPr/>
          <p:nvPr/>
        </p:nvSpPr>
        <p:spPr>
          <a:xfrm>
            <a:off x="3455289" y="5351974"/>
            <a:ext cx="1471272" cy="190798"/>
          </a:xfrm>
          <a:prstGeom prst="roundRect">
            <a:avLst>
              <a:gd name="adj" fmla="val 50000"/>
            </a:avLst>
          </a:prstGeom>
          <a:gradFill flip="none" rotWithShape="1">
            <a:gsLst>
              <a:gs pos="0">
                <a:schemeClr val="tx1">
                  <a:lumMod val="50000"/>
                  <a:lumOff val="50000"/>
                </a:schemeClr>
              </a:gs>
              <a:gs pos="50000">
                <a:schemeClr val="tx1">
                  <a:lumMod val="75000"/>
                  <a:lumOff val="25000"/>
                  <a:shade val="67500"/>
                  <a:satMod val="115000"/>
                </a:schemeClr>
              </a:gs>
              <a:gs pos="100000">
                <a:schemeClr val="tx1">
                  <a:lumMod val="50000"/>
                  <a:lumOff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51021"/>
            <a:endParaRPr lang="en-US" sz="2069">
              <a:solidFill>
                <a:srgbClr val="FFFFFF"/>
              </a:solidFill>
              <a:latin typeface="Roboto"/>
            </a:endParaRPr>
          </a:p>
        </p:txBody>
      </p:sp>
      <p:sp>
        <p:nvSpPr>
          <p:cNvPr id="337" name="Rectangle: Rounded Corners 336">
            <a:extLst>
              <a:ext uri="{FF2B5EF4-FFF2-40B4-BE49-F238E27FC236}">
                <a16:creationId xmlns:a16="http://schemas.microsoft.com/office/drawing/2014/main" id="{9EEE2442-0A1E-4628-93DA-077D9BCE651B}"/>
              </a:ext>
            </a:extLst>
          </p:cNvPr>
          <p:cNvSpPr/>
          <p:nvPr/>
        </p:nvSpPr>
        <p:spPr>
          <a:xfrm>
            <a:off x="3455289" y="5645067"/>
            <a:ext cx="1471272" cy="190798"/>
          </a:xfrm>
          <a:prstGeom prst="roundRect">
            <a:avLst>
              <a:gd name="adj" fmla="val 50000"/>
            </a:avLst>
          </a:prstGeom>
          <a:gradFill flip="none" rotWithShape="1">
            <a:gsLst>
              <a:gs pos="0">
                <a:schemeClr val="tx1">
                  <a:lumMod val="50000"/>
                  <a:lumOff val="50000"/>
                </a:schemeClr>
              </a:gs>
              <a:gs pos="50000">
                <a:schemeClr val="tx1">
                  <a:lumMod val="75000"/>
                  <a:lumOff val="25000"/>
                  <a:shade val="67500"/>
                  <a:satMod val="115000"/>
                </a:schemeClr>
              </a:gs>
              <a:gs pos="100000">
                <a:schemeClr val="tx1">
                  <a:lumMod val="50000"/>
                  <a:lumOff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51021"/>
            <a:endParaRPr lang="en-US" sz="2069">
              <a:solidFill>
                <a:srgbClr val="FFFFFF"/>
              </a:solidFill>
              <a:latin typeface="Roboto"/>
            </a:endParaRPr>
          </a:p>
        </p:txBody>
      </p:sp>
      <p:sp>
        <p:nvSpPr>
          <p:cNvPr id="338" name="Rectangle: Rounded Corners 337">
            <a:extLst>
              <a:ext uri="{FF2B5EF4-FFF2-40B4-BE49-F238E27FC236}">
                <a16:creationId xmlns:a16="http://schemas.microsoft.com/office/drawing/2014/main" id="{0F461E7E-2B08-4B1C-B1EF-C2737F164959}"/>
              </a:ext>
            </a:extLst>
          </p:cNvPr>
          <p:cNvSpPr/>
          <p:nvPr/>
        </p:nvSpPr>
        <p:spPr>
          <a:xfrm>
            <a:off x="3455289" y="5938161"/>
            <a:ext cx="1471272" cy="190798"/>
          </a:xfrm>
          <a:prstGeom prst="roundRect">
            <a:avLst>
              <a:gd name="adj" fmla="val 50000"/>
            </a:avLst>
          </a:prstGeom>
          <a:gradFill flip="none" rotWithShape="1">
            <a:gsLst>
              <a:gs pos="0">
                <a:schemeClr val="tx1">
                  <a:lumMod val="50000"/>
                  <a:lumOff val="50000"/>
                </a:schemeClr>
              </a:gs>
              <a:gs pos="50000">
                <a:schemeClr val="tx1">
                  <a:lumMod val="75000"/>
                  <a:lumOff val="25000"/>
                  <a:shade val="67500"/>
                  <a:satMod val="115000"/>
                </a:schemeClr>
              </a:gs>
              <a:gs pos="100000">
                <a:schemeClr val="tx1">
                  <a:lumMod val="50000"/>
                  <a:lumOff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51021"/>
            <a:endParaRPr lang="en-US" sz="2069">
              <a:solidFill>
                <a:srgbClr val="FFFFFF"/>
              </a:solidFill>
              <a:latin typeface="Roboto"/>
            </a:endParaRPr>
          </a:p>
        </p:txBody>
      </p:sp>
      <p:sp>
        <p:nvSpPr>
          <p:cNvPr id="339" name="Rectangle: Rounded Corners 338">
            <a:extLst>
              <a:ext uri="{FF2B5EF4-FFF2-40B4-BE49-F238E27FC236}">
                <a16:creationId xmlns:a16="http://schemas.microsoft.com/office/drawing/2014/main" id="{40FD8095-5D69-49CF-B776-2DEAFE926440}"/>
              </a:ext>
            </a:extLst>
          </p:cNvPr>
          <p:cNvSpPr/>
          <p:nvPr/>
        </p:nvSpPr>
        <p:spPr>
          <a:xfrm>
            <a:off x="3825282" y="6231255"/>
            <a:ext cx="731283" cy="190798"/>
          </a:xfrm>
          <a:prstGeom prst="roundRect">
            <a:avLst>
              <a:gd name="adj" fmla="val 50000"/>
            </a:avLst>
          </a:prstGeom>
          <a:gradFill flip="none" rotWithShape="1">
            <a:gsLst>
              <a:gs pos="0">
                <a:schemeClr val="tx1">
                  <a:lumMod val="50000"/>
                  <a:lumOff val="50000"/>
                </a:schemeClr>
              </a:gs>
              <a:gs pos="50000">
                <a:schemeClr val="tx1">
                  <a:lumMod val="75000"/>
                  <a:lumOff val="25000"/>
                  <a:shade val="67500"/>
                  <a:satMod val="115000"/>
                </a:schemeClr>
              </a:gs>
              <a:gs pos="100000">
                <a:schemeClr val="tx1">
                  <a:lumMod val="50000"/>
                  <a:lumOff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51021"/>
            <a:endParaRPr lang="en-US" sz="2069">
              <a:solidFill>
                <a:srgbClr val="FFFFFF"/>
              </a:solidFill>
              <a:latin typeface="Roboto"/>
            </a:endParaRPr>
          </a:p>
        </p:txBody>
      </p:sp>
      <p:sp>
        <p:nvSpPr>
          <p:cNvPr id="353" name="Rectangle 352">
            <a:extLst>
              <a:ext uri="{FF2B5EF4-FFF2-40B4-BE49-F238E27FC236}">
                <a16:creationId xmlns:a16="http://schemas.microsoft.com/office/drawing/2014/main" id="{DD348FAA-AC94-4B2F-9A97-7D7D089150B7}"/>
              </a:ext>
            </a:extLst>
          </p:cNvPr>
          <p:cNvSpPr/>
          <p:nvPr/>
        </p:nvSpPr>
        <p:spPr>
          <a:xfrm>
            <a:off x="5511890" y="1660739"/>
            <a:ext cx="629842" cy="477695"/>
          </a:xfrm>
          <a:prstGeom prst="rect">
            <a:avLst/>
          </a:prstGeom>
        </p:spPr>
        <p:txBody>
          <a:bodyPr wrap="square" lIns="0" tIns="0" rIns="0" bIns="0" anchor="ctr">
            <a:spAutoFit/>
          </a:bodyPr>
          <a:lstStyle/>
          <a:p>
            <a:pPr algn="ctr" defTabSz="1051021"/>
            <a:r>
              <a:rPr lang="en-US" sz="3104" b="1" dirty="0">
                <a:solidFill>
                  <a:srgbClr val="FFFFFF"/>
                </a:solidFill>
                <a:latin typeface="Montserrat Black" panose="00000A00000000000000" pitchFamily="2" charset="0"/>
                <a:cs typeface="Arial" panose="020B0604020202020204" pitchFamily="34" charset="0"/>
              </a:rPr>
              <a:t>02</a:t>
            </a:r>
          </a:p>
        </p:txBody>
      </p:sp>
      <p:cxnSp>
        <p:nvCxnSpPr>
          <p:cNvPr id="355" name="Straight Connector 354">
            <a:extLst>
              <a:ext uri="{FF2B5EF4-FFF2-40B4-BE49-F238E27FC236}">
                <a16:creationId xmlns:a16="http://schemas.microsoft.com/office/drawing/2014/main" id="{4C332F2A-F47A-4098-B9CC-E6BAC8C661F1}"/>
              </a:ext>
            </a:extLst>
          </p:cNvPr>
          <p:cNvCxnSpPr>
            <a:cxnSpLocks/>
          </p:cNvCxnSpPr>
          <p:nvPr/>
        </p:nvCxnSpPr>
        <p:spPr>
          <a:xfrm>
            <a:off x="5439077" y="1641207"/>
            <a:ext cx="0" cy="588603"/>
          </a:xfrm>
          <a:prstGeom prst="line">
            <a:avLst/>
          </a:prstGeom>
          <a:ln w="603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58" name="Rectangle 357">
            <a:extLst>
              <a:ext uri="{FF2B5EF4-FFF2-40B4-BE49-F238E27FC236}">
                <a16:creationId xmlns:a16="http://schemas.microsoft.com/office/drawing/2014/main" id="{0D6DFC92-21DC-41BB-9A66-32F90672AA91}"/>
              </a:ext>
            </a:extLst>
          </p:cNvPr>
          <p:cNvSpPr/>
          <p:nvPr/>
        </p:nvSpPr>
        <p:spPr>
          <a:xfrm>
            <a:off x="4830917" y="3614790"/>
            <a:ext cx="629842" cy="477695"/>
          </a:xfrm>
          <a:prstGeom prst="rect">
            <a:avLst/>
          </a:prstGeom>
        </p:spPr>
        <p:txBody>
          <a:bodyPr wrap="square" lIns="0" tIns="0" rIns="0" bIns="0" anchor="ctr">
            <a:spAutoFit/>
          </a:bodyPr>
          <a:lstStyle/>
          <a:p>
            <a:pPr algn="ctr" defTabSz="1051021"/>
            <a:r>
              <a:rPr lang="en-US" sz="3104" b="1" dirty="0">
                <a:solidFill>
                  <a:srgbClr val="FFFFFF"/>
                </a:solidFill>
                <a:latin typeface="Montserrat Black" panose="00000A00000000000000" pitchFamily="2" charset="0"/>
                <a:cs typeface="Arial" panose="020B0604020202020204" pitchFamily="34" charset="0"/>
              </a:rPr>
              <a:t>04</a:t>
            </a:r>
          </a:p>
        </p:txBody>
      </p:sp>
      <p:cxnSp>
        <p:nvCxnSpPr>
          <p:cNvPr id="359" name="Straight Connector 358">
            <a:extLst>
              <a:ext uri="{FF2B5EF4-FFF2-40B4-BE49-F238E27FC236}">
                <a16:creationId xmlns:a16="http://schemas.microsoft.com/office/drawing/2014/main" id="{AD32811F-E144-4160-BC22-079FA9D2E0C5}"/>
              </a:ext>
            </a:extLst>
          </p:cNvPr>
          <p:cNvCxnSpPr>
            <a:cxnSpLocks/>
          </p:cNvCxnSpPr>
          <p:nvPr/>
        </p:nvCxnSpPr>
        <p:spPr>
          <a:xfrm>
            <a:off x="4797394" y="3559335"/>
            <a:ext cx="0" cy="588603"/>
          </a:xfrm>
          <a:prstGeom prst="line">
            <a:avLst/>
          </a:prstGeom>
          <a:ln w="603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A839A65B-77A9-4872-BA52-143FF2689B94}"/>
              </a:ext>
            </a:extLst>
          </p:cNvPr>
          <p:cNvCxnSpPr>
            <a:cxnSpLocks/>
          </p:cNvCxnSpPr>
          <p:nvPr/>
        </p:nvCxnSpPr>
        <p:spPr>
          <a:xfrm flipH="1">
            <a:off x="3650571" y="659179"/>
            <a:ext cx="0" cy="588603"/>
          </a:xfrm>
          <a:prstGeom prst="line">
            <a:avLst/>
          </a:prstGeom>
          <a:ln w="603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A9DA66A-084D-4150-A853-F712F6863014}"/>
              </a:ext>
            </a:extLst>
          </p:cNvPr>
          <p:cNvCxnSpPr>
            <a:cxnSpLocks/>
          </p:cNvCxnSpPr>
          <p:nvPr/>
        </p:nvCxnSpPr>
        <p:spPr>
          <a:xfrm flipH="1">
            <a:off x="3019788" y="2561220"/>
            <a:ext cx="0" cy="588603"/>
          </a:xfrm>
          <a:prstGeom prst="line">
            <a:avLst/>
          </a:prstGeom>
          <a:ln w="603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67" name="Rectangle 366">
            <a:extLst>
              <a:ext uri="{FF2B5EF4-FFF2-40B4-BE49-F238E27FC236}">
                <a16:creationId xmlns:a16="http://schemas.microsoft.com/office/drawing/2014/main" id="{47A44766-2F3B-41C5-A0BA-2F5E644A496D}"/>
              </a:ext>
            </a:extLst>
          </p:cNvPr>
          <p:cNvSpPr/>
          <p:nvPr/>
        </p:nvSpPr>
        <p:spPr>
          <a:xfrm flipH="1">
            <a:off x="3221110" y="4541967"/>
            <a:ext cx="629842" cy="424603"/>
          </a:xfrm>
          <a:prstGeom prst="rect">
            <a:avLst/>
          </a:prstGeom>
        </p:spPr>
        <p:txBody>
          <a:bodyPr wrap="square" lIns="0" tIns="0" rIns="0" bIns="0" anchor="ctr">
            <a:spAutoFit/>
          </a:bodyPr>
          <a:lstStyle/>
          <a:p>
            <a:pPr algn="ctr" defTabSz="1051021"/>
            <a:r>
              <a:rPr lang="en-US" sz="2759" b="1" dirty="0">
                <a:solidFill>
                  <a:srgbClr val="FFFFFF"/>
                </a:solidFill>
                <a:latin typeface="Montserrat Black" panose="00000A00000000000000" pitchFamily="2" charset="0"/>
                <a:cs typeface="Arial" panose="020B0604020202020204" pitchFamily="34" charset="0"/>
              </a:rPr>
              <a:t>05</a:t>
            </a:r>
          </a:p>
        </p:txBody>
      </p:sp>
      <p:cxnSp>
        <p:nvCxnSpPr>
          <p:cNvPr id="368" name="Straight Connector 367">
            <a:extLst>
              <a:ext uri="{FF2B5EF4-FFF2-40B4-BE49-F238E27FC236}">
                <a16:creationId xmlns:a16="http://schemas.microsoft.com/office/drawing/2014/main" id="{8E9D612A-BE60-4E79-A95F-1C8E3A6C1078}"/>
              </a:ext>
            </a:extLst>
          </p:cNvPr>
          <p:cNvCxnSpPr>
            <a:cxnSpLocks/>
          </p:cNvCxnSpPr>
          <p:nvPr/>
        </p:nvCxnSpPr>
        <p:spPr>
          <a:xfrm flipH="1">
            <a:off x="3825283" y="4446639"/>
            <a:ext cx="0" cy="588603"/>
          </a:xfrm>
          <a:prstGeom prst="line">
            <a:avLst/>
          </a:prstGeom>
          <a:ln w="603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CBEE2FC-2DC8-613A-B9E1-5C71308382BF}"/>
              </a:ext>
            </a:extLst>
          </p:cNvPr>
          <p:cNvSpPr/>
          <p:nvPr/>
        </p:nvSpPr>
        <p:spPr>
          <a:xfrm>
            <a:off x="2301888" y="2626167"/>
            <a:ext cx="629842" cy="477695"/>
          </a:xfrm>
          <a:prstGeom prst="rect">
            <a:avLst/>
          </a:prstGeom>
        </p:spPr>
        <p:txBody>
          <a:bodyPr wrap="square" lIns="0" tIns="0" rIns="0" bIns="0" anchor="ctr">
            <a:spAutoFit/>
          </a:bodyPr>
          <a:lstStyle/>
          <a:p>
            <a:pPr algn="ctr" defTabSz="1051021"/>
            <a:r>
              <a:rPr lang="en-US" sz="3104" b="1" dirty="0">
                <a:solidFill>
                  <a:srgbClr val="FFFFFF"/>
                </a:solidFill>
                <a:latin typeface="Montserrat Black" panose="00000A00000000000000" pitchFamily="2" charset="0"/>
                <a:cs typeface="Arial" panose="020B0604020202020204" pitchFamily="34" charset="0"/>
              </a:rPr>
              <a:t>03</a:t>
            </a:r>
          </a:p>
        </p:txBody>
      </p:sp>
      <p:sp>
        <p:nvSpPr>
          <p:cNvPr id="3" name="Rectangle 2">
            <a:extLst>
              <a:ext uri="{FF2B5EF4-FFF2-40B4-BE49-F238E27FC236}">
                <a16:creationId xmlns:a16="http://schemas.microsoft.com/office/drawing/2014/main" id="{1ED8844B-B4E2-7CB6-0306-E8CB4EC4E6F2}"/>
              </a:ext>
            </a:extLst>
          </p:cNvPr>
          <p:cNvSpPr/>
          <p:nvPr/>
        </p:nvSpPr>
        <p:spPr>
          <a:xfrm>
            <a:off x="3007554" y="727972"/>
            <a:ext cx="629842" cy="477695"/>
          </a:xfrm>
          <a:prstGeom prst="rect">
            <a:avLst/>
          </a:prstGeom>
        </p:spPr>
        <p:txBody>
          <a:bodyPr wrap="square" lIns="0" tIns="0" rIns="0" bIns="0" anchor="ctr">
            <a:spAutoFit/>
          </a:bodyPr>
          <a:lstStyle/>
          <a:p>
            <a:pPr algn="ctr" defTabSz="1051021"/>
            <a:r>
              <a:rPr lang="en-US" sz="3104" b="1" dirty="0">
                <a:solidFill>
                  <a:srgbClr val="FFFFFF"/>
                </a:solidFill>
                <a:latin typeface="Montserrat Black" panose="00000A00000000000000" pitchFamily="2" charset="0"/>
                <a:cs typeface="Arial" panose="020B0604020202020204" pitchFamily="34" charset="0"/>
              </a:rPr>
              <a:t>01</a:t>
            </a:r>
          </a:p>
        </p:txBody>
      </p:sp>
      <p:sp>
        <p:nvSpPr>
          <p:cNvPr id="4" name="TextBox 3">
            <a:extLst>
              <a:ext uri="{FF2B5EF4-FFF2-40B4-BE49-F238E27FC236}">
                <a16:creationId xmlns:a16="http://schemas.microsoft.com/office/drawing/2014/main" id="{302AE44F-27DF-D5E7-C44F-2C82231BE7B0}"/>
              </a:ext>
            </a:extLst>
          </p:cNvPr>
          <p:cNvSpPr txBox="1"/>
          <p:nvPr/>
        </p:nvSpPr>
        <p:spPr>
          <a:xfrm>
            <a:off x="3754771" y="781324"/>
            <a:ext cx="1663804" cy="410753"/>
          </a:xfrm>
          <a:prstGeom prst="rect">
            <a:avLst/>
          </a:prstGeom>
          <a:noFill/>
        </p:spPr>
        <p:txBody>
          <a:bodyPr wrap="square" rtlCol="0">
            <a:spAutoFit/>
          </a:bodyPr>
          <a:lstStyle/>
          <a:p>
            <a:pPr defTabSz="1051021"/>
            <a:r>
              <a:rPr lang="en-IN" sz="2069" dirty="0">
                <a:solidFill>
                  <a:srgbClr val="FFFFFF"/>
                </a:solidFill>
                <a:latin typeface="Roboto"/>
              </a:rPr>
              <a:t>202001049</a:t>
            </a:r>
          </a:p>
        </p:txBody>
      </p:sp>
      <p:sp>
        <p:nvSpPr>
          <p:cNvPr id="5" name="TextBox 4">
            <a:extLst>
              <a:ext uri="{FF2B5EF4-FFF2-40B4-BE49-F238E27FC236}">
                <a16:creationId xmlns:a16="http://schemas.microsoft.com/office/drawing/2014/main" id="{AF592A04-C596-18C6-75DE-8099BE6A350F}"/>
              </a:ext>
            </a:extLst>
          </p:cNvPr>
          <p:cNvSpPr txBox="1"/>
          <p:nvPr/>
        </p:nvSpPr>
        <p:spPr>
          <a:xfrm>
            <a:off x="3164961" y="1782435"/>
            <a:ext cx="1663804" cy="410753"/>
          </a:xfrm>
          <a:prstGeom prst="rect">
            <a:avLst/>
          </a:prstGeom>
          <a:noFill/>
        </p:spPr>
        <p:txBody>
          <a:bodyPr wrap="square" rtlCol="0">
            <a:spAutoFit/>
          </a:bodyPr>
          <a:lstStyle/>
          <a:p>
            <a:pPr defTabSz="1051021"/>
            <a:r>
              <a:rPr lang="en-IN" sz="2069" dirty="0">
                <a:solidFill>
                  <a:srgbClr val="FFFFFF"/>
                </a:solidFill>
                <a:latin typeface="Roboto"/>
              </a:rPr>
              <a:t>202001052</a:t>
            </a:r>
          </a:p>
        </p:txBody>
      </p:sp>
      <p:sp>
        <p:nvSpPr>
          <p:cNvPr id="6" name="TextBox 5">
            <a:extLst>
              <a:ext uri="{FF2B5EF4-FFF2-40B4-BE49-F238E27FC236}">
                <a16:creationId xmlns:a16="http://schemas.microsoft.com/office/drawing/2014/main" id="{E47EF1A6-4819-9E30-B3DB-1ACE19F3C3EE}"/>
              </a:ext>
            </a:extLst>
          </p:cNvPr>
          <p:cNvSpPr txBox="1"/>
          <p:nvPr/>
        </p:nvSpPr>
        <p:spPr>
          <a:xfrm>
            <a:off x="3435647" y="2651841"/>
            <a:ext cx="1663804" cy="410753"/>
          </a:xfrm>
          <a:prstGeom prst="rect">
            <a:avLst/>
          </a:prstGeom>
          <a:noFill/>
        </p:spPr>
        <p:txBody>
          <a:bodyPr wrap="square" rtlCol="0">
            <a:spAutoFit/>
          </a:bodyPr>
          <a:lstStyle/>
          <a:p>
            <a:pPr defTabSz="1051021"/>
            <a:r>
              <a:rPr lang="en-IN" sz="2069" dirty="0">
                <a:solidFill>
                  <a:srgbClr val="FFFFFF"/>
                </a:solidFill>
                <a:latin typeface="Roboto"/>
              </a:rPr>
              <a:t>202001055</a:t>
            </a:r>
          </a:p>
        </p:txBody>
      </p:sp>
      <p:sp>
        <p:nvSpPr>
          <p:cNvPr id="7" name="TextBox 6">
            <a:extLst>
              <a:ext uri="{FF2B5EF4-FFF2-40B4-BE49-F238E27FC236}">
                <a16:creationId xmlns:a16="http://schemas.microsoft.com/office/drawing/2014/main" id="{896578C1-D745-A22F-B64D-A567E365900A}"/>
              </a:ext>
            </a:extLst>
          </p:cNvPr>
          <p:cNvSpPr txBox="1"/>
          <p:nvPr/>
        </p:nvSpPr>
        <p:spPr>
          <a:xfrm>
            <a:off x="3274977" y="3654635"/>
            <a:ext cx="1663804" cy="410753"/>
          </a:xfrm>
          <a:prstGeom prst="rect">
            <a:avLst/>
          </a:prstGeom>
          <a:noFill/>
        </p:spPr>
        <p:txBody>
          <a:bodyPr wrap="square" rtlCol="0">
            <a:spAutoFit/>
          </a:bodyPr>
          <a:lstStyle/>
          <a:p>
            <a:pPr defTabSz="1051021"/>
            <a:r>
              <a:rPr lang="en-IN" sz="2069" dirty="0">
                <a:solidFill>
                  <a:srgbClr val="FFFFFF"/>
                </a:solidFill>
                <a:latin typeface="Roboto"/>
              </a:rPr>
              <a:t>202001057</a:t>
            </a:r>
          </a:p>
        </p:txBody>
      </p:sp>
      <p:sp>
        <p:nvSpPr>
          <p:cNvPr id="9" name="TextBox 8">
            <a:extLst>
              <a:ext uri="{FF2B5EF4-FFF2-40B4-BE49-F238E27FC236}">
                <a16:creationId xmlns:a16="http://schemas.microsoft.com/office/drawing/2014/main" id="{C6FEF74D-F431-4F79-3C59-5B431C2F1126}"/>
              </a:ext>
            </a:extLst>
          </p:cNvPr>
          <p:cNvSpPr txBox="1"/>
          <p:nvPr/>
        </p:nvSpPr>
        <p:spPr>
          <a:xfrm>
            <a:off x="3811306" y="4568534"/>
            <a:ext cx="1663804" cy="410753"/>
          </a:xfrm>
          <a:prstGeom prst="rect">
            <a:avLst/>
          </a:prstGeom>
          <a:noFill/>
        </p:spPr>
        <p:txBody>
          <a:bodyPr wrap="square" rtlCol="0">
            <a:spAutoFit/>
          </a:bodyPr>
          <a:lstStyle/>
          <a:p>
            <a:pPr defTabSz="1051021"/>
            <a:r>
              <a:rPr lang="en-IN" sz="2069" dirty="0">
                <a:solidFill>
                  <a:srgbClr val="FFFFFF"/>
                </a:solidFill>
                <a:latin typeface="Roboto"/>
              </a:rPr>
              <a:t>202001110</a:t>
            </a:r>
          </a:p>
        </p:txBody>
      </p:sp>
      <p:sp>
        <p:nvSpPr>
          <p:cNvPr id="11" name="Flowchart: Alternate Process 10">
            <a:extLst>
              <a:ext uri="{FF2B5EF4-FFF2-40B4-BE49-F238E27FC236}">
                <a16:creationId xmlns:a16="http://schemas.microsoft.com/office/drawing/2014/main" id="{3742E934-7803-50B5-B1EF-1568470878FC}"/>
              </a:ext>
            </a:extLst>
          </p:cNvPr>
          <p:cNvSpPr/>
          <p:nvPr/>
        </p:nvSpPr>
        <p:spPr>
          <a:xfrm>
            <a:off x="7212767" y="492488"/>
            <a:ext cx="3271772" cy="588603"/>
          </a:xfrm>
          <a:prstGeom prst="flowChartAlternateProcess">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grpSp>
        <p:nvGrpSpPr>
          <p:cNvPr id="12" name="Group 11">
            <a:extLst>
              <a:ext uri="{FF2B5EF4-FFF2-40B4-BE49-F238E27FC236}">
                <a16:creationId xmlns:a16="http://schemas.microsoft.com/office/drawing/2014/main" id="{0C40C0F9-F1DF-D94B-C9BE-3E6DCCEC15B1}"/>
              </a:ext>
            </a:extLst>
          </p:cNvPr>
          <p:cNvGrpSpPr/>
          <p:nvPr/>
        </p:nvGrpSpPr>
        <p:grpSpPr>
          <a:xfrm>
            <a:off x="7212769" y="1583366"/>
            <a:ext cx="3271772" cy="600340"/>
            <a:chOff x="4037704" y="1621209"/>
            <a:chExt cx="4116592" cy="1048063"/>
          </a:xfrm>
        </p:grpSpPr>
        <p:sp>
          <p:nvSpPr>
            <p:cNvPr id="13" name="Freeform: Shape 12">
              <a:extLst>
                <a:ext uri="{FF2B5EF4-FFF2-40B4-BE49-F238E27FC236}">
                  <a16:creationId xmlns:a16="http://schemas.microsoft.com/office/drawing/2014/main" id="{77541DD1-8487-AA83-3624-A11B0CB65663}"/>
                </a:ext>
              </a:extLst>
            </p:cNvPr>
            <p:cNvSpPr/>
            <p:nvPr/>
          </p:nvSpPr>
          <p:spPr>
            <a:xfrm>
              <a:off x="4037704" y="1621209"/>
              <a:ext cx="4116592" cy="1048063"/>
            </a:xfrm>
            <a:prstGeom prst="flowChartAlternateProcess">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14" name="Freeform: Shape 13">
              <a:extLst>
                <a:ext uri="{FF2B5EF4-FFF2-40B4-BE49-F238E27FC236}">
                  <a16:creationId xmlns:a16="http://schemas.microsoft.com/office/drawing/2014/main" id="{DC64FA0C-E70F-337E-4C60-56AC0D46EA95}"/>
                </a:ext>
              </a:extLst>
            </p:cNvPr>
            <p:cNvSpPr/>
            <p:nvPr/>
          </p:nvSpPr>
          <p:spPr>
            <a:xfrm rot="5400000">
              <a:off x="5895423" y="-99199"/>
              <a:ext cx="272342" cy="3713164"/>
            </a:xfrm>
            <a:prstGeom prst="flowChartAlternateProcess">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grpSp>
      <p:grpSp>
        <p:nvGrpSpPr>
          <p:cNvPr id="15" name="Group 14">
            <a:extLst>
              <a:ext uri="{FF2B5EF4-FFF2-40B4-BE49-F238E27FC236}">
                <a16:creationId xmlns:a16="http://schemas.microsoft.com/office/drawing/2014/main" id="{CDC92D0A-66A7-781F-9FD4-DB0D9EA93D28}"/>
              </a:ext>
            </a:extLst>
          </p:cNvPr>
          <p:cNvGrpSpPr/>
          <p:nvPr/>
        </p:nvGrpSpPr>
        <p:grpSpPr>
          <a:xfrm>
            <a:off x="7212768" y="2651840"/>
            <a:ext cx="3271772" cy="588603"/>
            <a:chOff x="4039495" y="2669272"/>
            <a:chExt cx="4113010" cy="1048063"/>
          </a:xfrm>
        </p:grpSpPr>
        <p:sp>
          <p:nvSpPr>
            <p:cNvPr id="16" name="Freeform: Shape 15">
              <a:extLst>
                <a:ext uri="{FF2B5EF4-FFF2-40B4-BE49-F238E27FC236}">
                  <a16:creationId xmlns:a16="http://schemas.microsoft.com/office/drawing/2014/main" id="{B508A72E-9670-ED03-CCE9-62F4169F0E80}"/>
                </a:ext>
              </a:extLst>
            </p:cNvPr>
            <p:cNvSpPr/>
            <p:nvPr/>
          </p:nvSpPr>
          <p:spPr>
            <a:xfrm>
              <a:off x="4039495" y="2669272"/>
              <a:ext cx="4113010" cy="1048063"/>
            </a:xfrm>
            <a:prstGeom prst="flowChartAlternateProcess">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17" name="Freeform: Shape 16">
              <a:extLst>
                <a:ext uri="{FF2B5EF4-FFF2-40B4-BE49-F238E27FC236}">
                  <a16:creationId xmlns:a16="http://schemas.microsoft.com/office/drawing/2014/main" id="{A449A830-00BE-3225-9179-9E3BFA8004EE}"/>
                </a:ext>
              </a:extLst>
            </p:cNvPr>
            <p:cNvSpPr/>
            <p:nvPr/>
          </p:nvSpPr>
          <p:spPr>
            <a:xfrm rot="16200000" flipH="1">
              <a:off x="5959993" y="748775"/>
              <a:ext cx="272014" cy="4113010"/>
            </a:xfrm>
            <a:prstGeom prst="flowChartAlternateProcess">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dirty="0">
                <a:solidFill>
                  <a:srgbClr val="FFFFFF"/>
                </a:solidFill>
                <a:latin typeface="Roboto"/>
              </a:endParaRPr>
            </a:p>
          </p:txBody>
        </p:sp>
      </p:grpSp>
      <p:grpSp>
        <p:nvGrpSpPr>
          <p:cNvPr id="18" name="Group 17">
            <a:extLst>
              <a:ext uri="{FF2B5EF4-FFF2-40B4-BE49-F238E27FC236}">
                <a16:creationId xmlns:a16="http://schemas.microsoft.com/office/drawing/2014/main" id="{92AD0F19-21DE-EE85-ADF8-D6BF289982A2}"/>
              </a:ext>
            </a:extLst>
          </p:cNvPr>
          <p:cNvGrpSpPr/>
          <p:nvPr/>
        </p:nvGrpSpPr>
        <p:grpSpPr>
          <a:xfrm>
            <a:off x="7252698" y="3745134"/>
            <a:ext cx="3231842" cy="588602"/>
            <a:chOff x="4347276" y="3717336"/>
            <a:chExt cx="3497447" cy="1048063"/>
          </a:xfrm>
        </p:grpSpPr>
        <p:sp>
          <p:nvSpPr>
            <p:cNvPr id="19" name="Freeform: Shape 18">
              <a:extLst>
                <a:ext uri="{FF2B5EF4-FFF2-40B4-BE49-F238E27FC236}">
                  <a16:creationId xmlns:a16="http://schemas.microsoft.com/office/drawing/2014/main" id="{08ED2392-3A8E-369D-9D42-BB34F74D7E18}"/>
                </a:ext>
              </a:extLst>
            </p:cNvPr>
            <p:cNvSpPr/>
            <p:nvPr/>
          </p:nvSpPr>
          <p:spPr>
            <a:xfrm>
              <a:off x="4347277" y="3717336"/>
              <a:ext cx="3497446" cy="1048063"/>
            </a:xfrm>
            <a:prstGeom prst="flowChartAlternateProcess">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20" name="Freeform: Shape 19">
              <a:extLst>
                <a:ext uri="{FF2B5EF4-FFF2-40B4-BE49-F238E27FC236}">
                  <a16:creationId xmlns:a16="http://schemas.microsoft.com/office/drawing/2014/main" id="{CA3F7D8F-C2E4-D0FF-1E9B-D6068B845A3A}"/>
                </a:ext>
              </a:extLst>
            </p:cNvPr>
            <p:cNvSpPr/>
            <p:nvPr/>
          </p:nvSpPr>
          <p:spPr>
            <a:xfrm rot="5400000">
              <a:off x="5977204" y="2087408"/>
              <a:ext cx="237584" cy="3497440"/>
            </a:xfrm>
            <a:prstGeom prst="flowChartAlternateProcess">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grpSp>
      <p:grpSp>
        <p:nvGrpSpPr>
          <p:cNvPr id="21" name="Group 20">
            <a:extLst>
              <a:ext uri="{FF2B5EF4-FFF2-40B4-BE49-F238E27FC236}">
                <a16:creationId xmlns:a16="http://schemas.microsoft.com/office/drawing/2014/main" id="{247057A0-B2F9-4B50-D0BD-0A6090E77E46}"/>
              </a:ext>
            </a:extLst>
          </p:cNvPr>
          <p:cNvGrpSpPr/>
          <p:nvPr/>
        </p:nvGrpSpPr>
        <p:grpSpPr>
          <a:xfrm>
            <a:off x="7212767" y="4988156"/>
            <a:ext cx="3271766" cy="554616"/>
            <a:chOff x="5058881" y="4765399"/>
            <a:chExt cx="2074246" cy="1048063"/>
          </a:xfrm>
        </p:grpSpPr>
        <p:sp>
          <p:nvSpPr>
            <p:cNvPr id="22" name="Freeform: Shape 21">
              <a:extLst>
                <a:ext uri="{FF2B5EF4-FFF2-40B4-BE49-F238E27FC236}">
                  <a16:creationId xmlns:a16="http://schemas.microsoft.com/office/drawing/2014/main" id="{40B2AC40-DE35-EC2B-A7EA-D684E5F3B91A}"/>
                </a:ext>
              </a:extLst>
            </p:cNvPr>
            <p:cNvSpPr/>
            <p:nvPr/>
          </p:nvSpPr>
          <p:spPr>
            <a:xfrm>
              <a:off x="5058881" y="4765399"/>
              <a:ext cx="2074245" cy="1048063"/>
            </a:xfrm>
            <a:prstGeom prst="flowChartAlternateProcess">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a:solidFill>
                  <a:srgbClr val="FFFFFF"/>
                </a:solidFill>
                <a:latin typeface="Roboto"/>
              </a:endParaRPr>
            </a:p>
          </p:txBody>
        </p:sp>
        <p:sp>
          <p:nvSpPr>
            <p:cNvPr id="23" name="Freeform: Shape 22">
              <a:extLst>
                <a:ext uri="{FF2B5EF4-FFF2-40B4-BE49-F238E27FC236}">
                  <a16:creationId xmlns:a16="http://schemas.microsoft.com/office/drawing/2014/main" id="{BB616602-F9A9-6408-3C21-7AA0D57AF926}"/>
                </a:ext>
              </a:extLst>
            </p:cNvPr>
            <p:cNvSpPr/>
            <p:nvPr/>
          </p:nvSpPr>
          <p:spPr>
            <a:xfrm rot="16200000" flipH="1">
              <a:off x="5998150" y="3826137"/>
              <a:ext cx="195715" cy="2074239"/>
            </a:xfrm>
            <a:prstGeom prst="flowChartAlternateProcess">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51021"/>
              <a:endParaRPr lang="en-US" sz="2069" dirty="0">
                <a:solidFill>
                  <a:srgbClr val="FFFFFF"/>
                </a:solidFill>
                <a:latin typeface="Roboto"/>
              </a:endParaRPr>
            </a:p>
          </p:txBody>
        </p:sp>
      </p:grpSp>
      <p:sp>
        <p:nvSpPr>
          <p:cNvPr id="25" name="TextBox 24">
            <a:extLst>
              <a:ext uri="{FF2B5EF4-FFF2-40B4-BE49-F238E27FC236}">
                <a16:creationId xmlns:a16="http://schemas.microsoft.com/office/drawing/2014/main" id="{4C8FDDD0-7C36-1DAF-6056-DA9BCA180FF5}"/>
              </a:ext>
            </a:extLst>
          </p:cNvPr>
          <p:cNvSpPr txBox="1"/>
          <p:nvPr/>
        </p:nvSpPr>
        <p:spPr>
          <a:xfrm>
            <a:off x="7986389" y="637941"/>
            <a:ext cx="2951138" cy="410753"/>
          </a:xfrm>
          <a:prstGeom prst="rect">
            <a:avLst/>
          </a:prstGeom>
          <a:noFill/>
        </p:spPr>
        <p:txBody>
          <a:bodyPr wrap="square" rtlCol="0">
            <a:spAutoFit/>
          </a:bodyPr>
          <a:lstStyle/>
          <a:p>
            <a:pPr defTabSz="1051021"/>
            <a:r>
              <a:rPr lang="en-IN" sz="2069" dirty="0">
                <a:solidFill>
                  <a:srgbClr val="FFFFFF"/>
                </a:solidFill>
                <a:latin typeface="Roboto"/>
              </a:rPr>
              <a:t>Dhruv </a:t>
            </a:r>
            <a:r>
              <a:rPr lang="en-IN" sz="2069" dirty="0" err="1">
                <a:solidFill>
                  <a:srgbClr val="FFFFFF"/>
                </a:solidFill>
                <a:latin typeface="Roboto"/>
              </a:rPr>
              <a:t>Chokshi</a:t>
            </a:r>
            <a:endParaRPr lang="en-IN" sz="2069" dirty="0">
              <a:solidFill>
                <a:srgbClr val="FFFFFF"/>
              </a:solidFill>
              <a:latin typeface="Roboto"/>
            </a:endParaRPr>
          </a:p>
        </p:txBody>
      </p:sp>
      <p:sp>
        <p:nvSpPr>
          <p:cNvPr id="26" name="TextBox 25">
            <a:extLst>
              <a:ext uri="{FF2B5EF4-FFF2-40B4-BE49-F238E27FC236}">
                <a16:creationId xmlns:a16="http://schemas.microsoft.com/office/drawing/2014/main" id="{7D0D1C8A-133E-55DE-8DDF-B54137FC49FF}"/>
              </a:ext>
            </a:extLst>
          </p:cNvPr>
          <p:cNvSpPr txBox="1"/>
          <p:nvPr/>
        </p:nvSpPr>
        <p:spPr>
          <a:xfrm>
            <a:off x="7986390" y="1781436"/>
            <a:ext cx="2951138" cy="410753"/>
          </a:xfrm>
          <a:prstGeom prst="rect">
            <a:avLst/>
          </a:prstGeom>
          <a:noFill/>
        </p:spPr>
        <p:txBody>
          <a:bodyPr wrap="square" rtlCol="0">
            <a:spAutoFit/>
          </a:bodyPr>
          <a:lstStyle/>
          <a:p>
            <a:pPr defTabSz="1051021"/>
            <a:r>
              <a:rPr lang="en-IN" sz="2069" dirty="0">
                <a:solidFill>
                  <a:srgbClr val="FFFFFF"/>
                </a:solidFill>
                <a:latin typeface="Roboto"/>
              </a:rPr>
              <a:t>Kandarp Devmurari</a:t>
            </a:r>
          </a:p>
        </p:txBody>
      </p:sp>
      <p:sp>
        <p:nvSpPr>
          <p:cNvPr id="28" name="TextBox 27">
            <a:extLst>
              <a:ext uri="{FF2B5EF4-FFF2-40B4-BE49-F238E27FC236}">
                <a16:creationId xmlns:a16="http://schemas.microsoft.com/office/drawing/2014/main" id="{624E4E4C-27FE-946A-089C-AF78202348FB}"/>
              </a:ext>
            </a:extLst>
          </p:cNvPr>
          <p:cNvSpPr txBox="1"/>
          <p:nvPr/>
        </p:nvSpPr>
        <p:spPr>
          <a:xfrm>
            <a:off x="8132461" y="2767379"/>
            <a:ext cx="2951138" cy="410753"/>
          </a:xfrm>
          <a:prstGeom prst="rect">
            <a:avLst/>
          </a:prstGeom>
          <a:noFill/>
        </p:spPr>
        <p:txBody>
          <a:bodyPr wrap="square" rtlCol="0">
            <a:spAutoFit/>
          </a:bodyPr>
          <a:lstStyle/>
          <a:p>
            <a:pPr defTabSz="1051021"/>
            <a:r>
              <a:rPr lang="en-IN" sz="2069" dirty="0">
                <a:solidFill>
                  <a:srgbClr val="FFFFFF"/>
                </a:solidFill>
                <a:latin typeface="Roboto"/>
              </a:rPr>
              <a:t>Pranav Patil</a:t>
            </a:r>
          </a:p>
        </p:txBody>
      </p:sp>
      <p:sp>
        <p:nvSpPr>
          <p:cNvPr id="29" name="TextBox 28">
            <a:extLst>
              <a:ext uri="{FF2B5EF4-FFF2-40B4-BE49-F238E27FC236}">
                <a16:creationId xmlns:a16="http://schemas.microsoft.com/office/drawing/2014/main" id="{17994183-78EF-3918-1E84-A3DF6065469D}"/>
              </a:ext>
            </a:extLst>
          </p:cNvPr>
          <p:cNvSpPr txBox="1"/>
          <p:nvPr/>
        </p:nvSpPr>
        <p:spPr>
          <a:xfrm>
            <a:off x="8179361" y="3918180"/>
            <a:ext cx="2951138" cy="410753"/>
          </a:xfrm>
          <a:prstGeom prst="rect">
            <a:avLst/>
          </a:prstGeom>
          <a:noFill/>
        </p:spPr>
        <p:txBody>
          <a:bodyPr wrap="square" rtlCol="0">
            <a:spAutoFit/>
          </a:bodyPr>
          <a:lstStyle/>
          <a:p>
            <a:pPr defTabSz="1051021"/>
            <a:r>
              <a:rPr lang="en-IN" sz="2069" dirty="0">
                <a:solidFill>
                  <a:srgbClr val="FFFFFF"/>
                </a:solidFill>
                <a:latin typeface="Roboto"/>
              </a:rPr>
              <a:t>Krupal Shah</a:t>
            </a:r>
          </a:p>
        </p:txBody>
      </p:sp>
      <p:sp>
        <p:nvSpPr>
          <p:cNvPr id="30" name="TextBox 29">
            <a:extLst>
              <a:ext uri="{FF2B5EF4-FFF2-40B4-BE49-F238E27FC236}">
                <a16:creationId xmlns:a16="http://schemas.microsoft.com/office/drawing/2014/main" id="{0D7B124C-AA04-4729-E5F9-4225C07A232D}"/>
              </a:ext>
            </a:extLst>
          </p:cNvPr>
          <p:cNvSpPr txBox="1"/>
          <p:nvPr/>
        </p:nvSpPr>
        <p:spPr>
          <a:xfrm>
            <a:off x="7986389" y="5075633"/>
            <a:ext cx="2951138" cy="410753"/>
          </a:xfrm>
          <a:prstGeom prst="rect">
            <a:avLst/>
          </a:prstGeom>
          <a:noFill/>
        </p:spPr>
        <p:txBody>
          <a:bodyPr wrap="square" rtlCol="0">
            <a:spAutoFit/>
          </a:bodyPr>
          <a:lstStyle/>
          <a:p>
            <a:pPr defTabSz="1051021"/>
            <a:r>
              <a:rPr lang="en-IN" sz="2069" dirty="0">
                <a:solidFill>
                  <a:srgbClr val="FFFFFF"/>
                </a:solidFill>
                <a:latin typeface="Roboto"/>
              </a:rPr>
              <a:t>Vihar Shah [GR]</a:t>
            </a:r>
          </a:p>
        </p:txBody>
      </p:sp>
      <p:sp>
        <p:nvSpPr>
          <p:cNvPr id="27" name="Google Shape;881;p43">
            <a:extLst>
              <a:ext uri="{FF2B5EF4-FFF2-40B4-BE49-F238E27FC236}">
                <a16:creationId xmlns:a16="http://schemas.microsoft.com/office/drawing/2014/main" id="{EAB5D01D-4E12-7D73-4025-FD4EBBC4EFDD}"/>
              </a:ext>
            </a:extLst>
          </p:cNvPr>
          <p:cNvSpPr/>
          <p:nvPr/>
        </p:nvSpPr>
        <p:spPr>
          <a:xfrm rot="15939123" flipH="1">
            <a:off x="-1665645" y="2421801"/>
            <a:ext cx="5684798" cy="1492307"/>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bg2">
              <a:lumMod val="75000"/>
            </a:scheme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879;p43">
            <a:extLst>
              <a:ext uri="{FF2B5EF4-FFF2-40B4-BE49-F238E27FC236}">
                <a16:creationId xmlns:a16="http://schemas.microsoft.com/office/drawing/2014/main" id="{88268C01-447A-18C8-D9AE-65C640BCC0E1}"/>
              </a:ext>
            </a:extLst>
          </p:cNvPr>
          <p:cNvSpPr txBox="1">
            <a:spLocks/>
          </p:cNvSpPr>
          <p:nvPr/>
        </p:nvSpPr>
        <p:spPr>
          <a:xfrm rot="16200000" flipH="1">
            <a:off x="-999086" y="2299124"/>
            <a:ext cx="4116004" cy="2013321"/>
          </a:xfrm>
          <a:prstGeom prst="rect">
            <a:avLst/>
          </a:prstGeom>
          <a:noFill/>
          <a:ln>
            <a:noFill/>
          </a:ln>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Gaegu"/>
              <a:buNone/>
              <a:defRPr sz="8000" b="1" i="0" u="none" strike="noStrike" cap="none">
                <a:solidFill>
                  <a:schemeClr val="dk2"/>
                </a:solidFill>
                <a:latin typeface="Gaegu"/>
                <a:ea typeface="Gaegu"/>
                <a:cs typeface="Gaegu"/>
                <a:sym typeface="Gaegu"/>
              </a:defRPr>
            </a:lvl1pPr>
            <a:lvl2pPr marR="0" lvl="1"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4800"/>
              <a:buFont typeface="Gaegu"/>
              <a:buNone/>
              <a:tabLst/>
              <a:defRPr/>
            </a:pPr>
            <a:r>
              <a:rPr lang="en-US" sz="5333" kern="0" dirty="0">
                <a:ln w="0"/>
                <a:solidFill>
                  <a:schemeClr val="accent1"/>
                </a:solidFill>
                <a:effectLst>
                  <a:outerShdw blurRad="38100" dist="25400" dir="5400000" algn="ctr" rotWithShape="0">
                    <a:srgbClr val="6E747A">
                      <a:alpha val="43000"/>
                    </a:srgbClr>
                  </a:outerShdw>
                </a:effectLst>
              </a:rPr>
              <a:t>The Team</a:t>
            </a:r>
            <a:endParaRPr kumimoji="0" lang="en-US" sz="5333" i="0" u="none" strike="noStrike" kern="0" normalizeH="0" baseline="0" noProof="0" dirty="0">
              <a:ln w="0"/>
              <a:solidFill>
                <a:schemeClr val="accent1"/>
              </a:solidFill>
              <a:effectLst>
                <a:outerShdw blurRad="38100" dist="25400" dir="5400000" algn="ctr" rotWithShape="0">
                  <a:srgbClr val="6E747A">
                    <a:alpha val="43000"/>
                  </a:srgbClr>
                </a:outerShdw>
              </a:effectLst>
              <a:uLnTx/>
              <a:uFillTx/>
              <a:sym typeface="Gaegu"/>
            </a:endParaRPr>
          </a:p>
        </p:txBody>
      </p:sp>
    </p:spTree>
    <p:extLst>
      <p:ext uri="{BB962C8B-B14F-4D97-AF65-F5344CB8AC3E}">
        <p14:creationId xmlns:p14="http://schemas.microsoft.com/office/powerpoint/2010/main" val="3082407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1" y="0"/>
            <a:ext cx="12482921" cy="6858000"/>
            <a:chOff x="-290920" y="0"/>
            <a:chExt cx="12482921"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3"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1" cy="6858000"/>
            <a:chOff x="213096" y="0"/>
            <a:chExt cx="11447501"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299504" y="3209276"/>
              <a:ext cx="20758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It’s motion</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220389"/>
              <a:ext cx="19920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Derivation</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Graph</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8" name="TextBox 7">
            <a:extLst>
              <a:ext uri="{FF2B5EF4-FFF2-40B4-BE49-F238E27FC236}">
                <a16:creationId xmlns:a16="http://schemas.microsoft.com/office/drawing/2014/main" id="{21E03743-92EB-E734-6DC9-FDA09D7E61D6}"/>
              </a:ext>
            </a:extLst>
          </p:cNvPr>
          <p:cNvSpPr txBox="1"/>
          <p:nvPr/>
        </p:nvSpPr>
        <p:spPr>
          <a:xfrm>
            <a:off x="4003341" y="2295694"/>
            <a:ext cx="620209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dirty="0">
                <a:solidFill>
                  <a:srgbClr val="374151"/>
                </a:solidFill>
                <a:effectLst/>
                <a:latin typeface="Roboto" panose="020B0604020202020204" pitchFamily="2" charset="0"/>
              </a:rPr>
              <a:t>A double pendulum is a system consisting of two pendulums connected end to end, which exhibits chaotic behavior and is a classic example of chaos theory. Although, the construction of a double pendulum is relatively simple, its motion is complex and fascinating.</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A1370F6-D672-5148-F17C-B58B5DCA4D5A}"/>
              </a:ext>
            </a:extLst>
          </p:cNvPr>
          <p:cNvSpPr txBox="1"/>
          <p:nvPr/>
        </p:nvSpPr>
        <p:spPr>
          <a:xfrm>
            <a:off x="3987009" y="1344339"/>
            <a:ext cx="6405687"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What is</a:t>
            </a:r>
            <a:r>
              <a:rPr kumimoji="0" lang="en-US" sz="4000" b="1" i="0" u="none" strike="noStrike" kern="1200" cap="none" spc="0" normalizeH="0" baseline="0" noProof="0" dirty="0">
                <a:ln/>
                <a:solidFill>
                  <a:srgbClr val="FFC000"/>
                </a:solidFill>
                <a:effectLst/>
                <a:uLnTx/>
                <a:uFillTx/>
                <a:latin typeface="Calibri" panose="020F0502020204030204"/>
                <a:ea typeface="+mn-ea"/>
                <a:cs typeface="+mn-cs"/>
              </a:rPr>
              <a:t> Double Pendulum ?</a:t>
            </a:r>
          </a:p>
        </p:txBody>
      </p:sp>
      <p:sp>
        <p:nvSpPr>
          <p:cNvPr id="10" name="TextBox 9">
            <a:extLst>
              <a:ext uri="{FF2B5EF4-FFF2-40B4-BE49-F238E27FC236}">
                <a16:creationId xmlns:a16="http://schemas.microsoft.com/office/drawing/2014/main" id="{68F80C0F-CDDD-CBD7-F39B-C6052FFA5CED}"/>
              </a:ext>
            </a:extLst>
          </p:cNvPr>
          <p:cNvSpPr txBox="1"/>
          <p:nvPr/>
        </p:nvSpPr>
        <p:spPr>
          <a:xfrm rot="16200000">
            <a:off x="10967800" y="3189607"/>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spTree>
    <p:extLst>
      <p:ext uri="{BB962C8B-B14F-4D97-AF65-F5344CB8AC3E}">
        <p14:creationId xmlns:p14="http://schemas.microsoft.com/office/powerpoint/2010/main" val="30369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9" y="-2"/>
            <a:ext cx="11447501" cy="6858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299503" y="3209277"/>
              <a:ext cx="20758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It’s motion</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20389"/>
              <a:ext cx="19920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Derivation</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Graph</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5" name="TextBox 4">
            <a:extLst>
              <a:ext uri="{FF2B5EF4-FFF2-40B4-BE49-F238E27FC236}">
                <a16:creationId xmlns:a16="http://schemas.microsoft.com/office/drawing/2014/main" id="{358060A6-0F78-1773-E175-DCB7BB28849B}"/>
              </a:ext>
            </a:extLst>
          </p:cNvPr>
          <p:cNvSpPr txBox="1"/>
          <p:nvPr/>
        </p:nvSpPr>
        <p:spPr>
          <a:xfrm>
            <a:off x="3313512" y="1237761"/>
            <a:ext cx="7796978" cy="2554545"/>
          </a:xfrm>
          <a:prstGeom prst="rect">
            <a:avLst/>
          </a:prstGeom>
          <a:noFill/>
        </p:spPr>
        <p:txBody>
          <a:bodyPr wrap="square" rtlCol="0">
            <a:spAutoFit/>
          </a:bodyPr>
          <a:lstStyle/>
          <a:p>
            <a:pPr>
              <a:defRPr/>
            </a:pPr>
            <a:r>
              <a:rPr kumimoji="0" lang="en-US" sz="40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The Motion Of </a:t>
            </a:r>
            <a:r>
              <a:rPr lang="en-US" sz="4000" b="1" dirty="0">
                <a:latin typeface="Calibri" panose="020F0502020204030204" pitchFamily="34" charset="0"/>
                <a:ea typeface="Calibri" panose="020F0502020204030204" pitchFamily="34" charset="0"/>
                <a:cs typeface="Calibri" panose="020F0502020204030204" pitchFamily="34" charset="0"/>
              </a:rPr>
              <a:t>A </a:t>
            </a:r>
            <a:r>
              <a:rPr lang="en-US" sz="4000" b="1" cap="none" spc="0" dirty="0">
                <a:ln/>
                <a:solidFill>
                  <a:srgbClr val="FFC000"/>
                </a:solidFill>
                <a:effectLst/>
                <a:latin typeface="Calibri" panose="020F0502020204030204" pitchFamily="34" charset="0"/>
                <a:ea typeface="Calibri" panose="020F0502020204030204" pitchFamily="34" charset="0"/>
                <a:cs typeface="Calibri" panose="020F0502020204030204" pitchFamily="34" charset="0"/>
              </a:rPr>
              <a:t>Double Pendulum</a:t>
            </a:r>
          </a:p>
          <a:p>
            <a:pPr>
              <a:defRPr/>
            </a:pPr>
            <a:r>
              <a:rPr lang="en-US" sz="4000" b="1" dirty="0">
                <a:cs typeface="Helvetica" panose="020B0604020202020204" pitchFamily="34" charset="0"/>
              </a:rPr>
              <a:t> </a:t>
            </a:r>
            <a:endParaRPr lang="en-IN" sz="4000" b="1" cap="none" spc="0" dirty="0">
              <a:ln/>
              <a:solidFill>
                <a:schemeClr val="accent4"/>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C000"/>
              </a:solidFill>
              <a:effectLst/>
              <a:uLnTx/>
              <a:uFillTx/>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0" b="1" i="0" u="none" strike="noStrike" kern="1200" cap="none" spc="0" normalizeH="0" baseline="0" noProof="0" dirty="0">
              <a:ln>
                <a:noFill/>
              </a:ln>
              <a:solidFill>
                <a:srgbClr val="5B9BD5">
                  <a:lumMod val="50000"/>
                </a:srgbClr>
              </a:solidFill>
              <a:effectLst/>
              <a:uLnTx/>
              <a:uFillTx/>
              <a:cs typeface="Helvetica" panose="020B0604020202020204" pitchFamily="34" charset="0"/>
            </a:endParaRPr>
          </a:p>
        </p:txBody>
      </p:sp>
      <p:sp>
        <p:nvSpPr>
          <p:cNvPr id="2" name="TextBox 1">
            <a:extLst>
              <a:ext uri="{FF2B5EF4-FFF2-40B4-BE49-F238E27FC236}">
                <a16:creationId xmlns:a16="http://schemas.microsoft.com/office/drawing/2014/main" id="{215A7076-8076-BCF5-24FB-8CE945B14F4A}"/>
              </a:ext>
            </a:extLst>
          </p:cNvPr>
          <p:cNvSpPr txBox="1"/>
          <p:nvPr/>
        </p:nvSpPr>
        <p:spPr>
          <a:xfrm>
            <a:off x="3295324" y="2209792"/>
            <a:ext cx="6593427" cy="4154984"/>
          </a:xfrm>
          <a:prstGeom prst="rect">
            <a:avLst/>
          </a:prstGeom>
          <a:noFill/>
        </p:spPr>
        <p:txBody>
          <a:bodyPr wrap="square" rtlCol="0">
            <a:spAutoFit/>
          </a:bodyPr>
          <a:lstStyle/>
          <a:p>
            <a:r>
              <a:rPr lang="en-US" sz="2400" b="0" i="0" u="none" strike="noStrike" dirty="0">
                <a:solidFill>
                  <a:srgbClr val="374151"/>
                </a:solidFill>
                <a:effectLst/>
                <a:latin typeface="Roboto" panose="02000000000000000000" pitchFamily="2" charset="0"/>
              </a:rPr>
              <a:t>For smaller release angles, a double pendulum performs Simple Harmonic Motion, which is predictable, like a simple pendulum with smaller release angles. However, the motion becomes unpredictable for larger release angles due to the system's sensitivity to initial conditions. The trajectory goes frenzy as time passes. </a:t>
            </a:r>
          </a:p>
          <a:p>
            <a:r>
              <a:rPr lang="en-US" sz="2400" b="0" i="0" u="none" strike="noStrike" dirty="0">
                <a:solidFill>
                  <a:srgbClr val="374151"/>
                </a:solidFill>
                <a:effectLst/>
                <a:latin typeface="Roboto" panose="02000000000000000000" pitchFamily="2" charset="0"/>
              </a:rPr>
              <a:t>	A system of ordinary differential equations in Lagrangian mechanics describes the system's motion.</a:t>
            </a:r>
            <a:endParaRPr lang="en-IN" sz="2400" dirty="0"/>
          </a:p>
        </p:txBody>
      </p:sp>
      <p:sp>
        <p:nvSpPr>
          <p:cNvPr id="3" name="Rectangle 2">
            <a:extLst>
              <a:ext uri="{FF2B5EF4-FFF2-40B4-BE49-F238E27FC236}">
                <a16:creationId xmlns:a16="http://schemas.microsoft.com/office/drawing/2014/main" id="{2466F65C-E75C-F4CD-5A03-8B2B2F61B5AF}"/>
              </a:ext>
            </a:extLst>
          </p:cNvPr>
          <p:cNvSpPr/>
          <p:nvPr/>
        </p:nvSpPr>
        <p:spPr>
          <a:xfrm>
            <a:off x="6003634" y="2967335"/>
            <a:ext cx="184730"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IN" sz="4000" b="1" cap="none" spc="0" dirty="0">
              <a:ln/>
              <a:solidFill>
                <a:schemeClr val="accent4"/>
              </a:solidFill>
              <a:effectLst/>
            </a:endParaRPr>
          </a:p>
        </p:txBody>
      </p:sp>
      <p:sp>
        <p:nvSpPr>
          <p:cNvPr id="6" name="Rectangle 5">
            <a:extLst>
              <a:ext uri="{FF2B5EF4-FFF2-40B4-BE49-F238E27FC236}">
                <a16:creationId xmlns:a16="http://schemas.microsoft.com/office/drawing/2014/main" id="{929049F2-C5A9-519D-F30D-243C95B404C3}"/>
              </a:ext>
            </a:extLst>
          </p:cNvPr>
          <p:cNvSpPr/>
          <p:nvPr/>
        </p:nvSpPr>
        <p:spPr>
          <a:xfrm>
            <a:off x="9173408" y="1501906"/>
            <a:ext cx="184730"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endParaRPr lang="en-US" sz="4000" b="1" cap="none" spc="0" dirty="0">
              <a:ln/>
              <a:solidFill>
                <a:schemeClr val="accent4"/>
              </a:solidFill>
              <a:effectLst/>
            </a:endParaRPr>
          </a:p>
        </p:txBody>
      </p:sp>
    </p:spTree>
    <p:extLst>
      <p:ext uri="{BB962C8B-B14F-4D97-AF65-F5344CB8AC3E}">
        <p14:creationId xmlns:p14="http://schemas.microsoft.com/office/powerpoint/2010/main" val="4101250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history</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20389"/>
              <a:ext cx="19920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Derivation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Graph</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5" name="Title 1">
            <a:extLst>
              <a:ext uri="{FF2B5EF4-FFF2-40B4-BE49-F238E27FC236}">
                <a16:creationId xmlns:a16="http://schemas.microsoft.com/office/drawing/2014/main" id="{00E2498C-8193-DC51-485E-8285ECDD3A7F}"/>
              </a:ext>
            </a:extLst>
          </p:cNvPr>
          <p:cNvSpPr txBox="1">
            <a:spLocks/>
          </p:cNvSpPr>
          <p:nvPr/>
        </p:nvSpPr>
        <p:spPr>
          <a:xfrm>
            <a:off x="2244608" y="930247"/>
            <a:ext cx="8754598" cy="6604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effectLst/>
                <a:uLnTx/>
                <a:uFillTx/>
                <a:latin typeface="+mn-lt"/>
                <a:ea typeface="+mj-ea"/>
                <a:cs typeface="+mj-cs"/>
              </a:rPr>
              <a:t>Deriving equations </a:t>
            </a:r>
            <a:r>
              <a:rPr kumimoji="0" lang="en-US" sz="4000" b="1" i="0" u="none" strike="noStrike" kern="1200" cap="none" spc="0" normalizeH="0" baseline="0" noProof="0" dirty="0">
                <a:ln>
                  <a:noFill/>
                </a:ln>
                <a:solidFill>
                  <a:srgbClr val="FFC000"/>
                </a:solidFill>
                <a:effectLst/>
                <a:uLnTx/>
                <a:uFillTx/>
                <a:latin typeface="+mn-lt"/>
                <a:ea typeface="+mj-ea"/>
                <a:cs typeface="+mj-cs"/>
              </a:rPr>
              <a:t>of motion</a:t>
            </a:r>
          </a:p>
        </p:txBody>
      </p:sp>
      <p:pic>
        <p:nvPicPr>
          <p:cNvPr id="6" name="Picture 5">
            <a:extLst>
              <a:ext uri="{FF2B5EF4-FFF2-40B4-BE49-F238E27FC236}">
                <a16:creationId xmlns:a16="http://schemas.microsoft.com/office/drawing/2014/main" id="{3D67124C-952D-3639-14DB-780BA7BF25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80243" y="2117808"/>
            <a:ext cx="2291531" cy="2577531"/>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6E31A3F-8944-EA77-01A4-B230464B76FD}"/>
                  </a:ext>
                </a:extLst>
              </p:cNvPr>
              <p:cNvSpPr txBox="1">
                <a:spLocks/>
              </p:cNvSpPr>
              <p:nvPr/>
            </p:nvSpPr>
            <p:spPr>
              <a:xfrm>
                <a:off x="2237121" y="2045535"/>
                <a:ext cx="8754598" cy="39582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Choose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oMath>
                </a14:m>
                <a:r>
                  <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and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 </m:t>
                    </m:r>
                  </m:oMath>
                </a14:m>
                <a:r>
                  <a:rPr kumimoji="0" lang="en-US" sz="2400" b="0" i="1"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as coordinates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oMath>
                </a14:m>
                <a:r>
                  <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sin</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oMath>
                </a14:m>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cos</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oMath>
                </a14:m>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sin</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e>
                        </m:d>
                      </m:e>
                    </m:func>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sin</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oMath>
                </a14:m>
                <a:r>
                  <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𝑦</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funcPr>
                      <m:fNa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cos</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1</m:t>
                                </m:r>
                              </m:sub>
                            </m:sSub>
                          </m:e>
                        </m:d>
                      </m:e>
                    </m:func>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cos</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oMath>
                </a14:m>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7" name="Content Placeholder 2">
                <a:extLst>
                  <a:ext uri="{FF2B5EF4-FFF2-40B4-BE49-F238E27FC236}">
                    <a16:creationId xmlns:a16="http://schemas.microsoft.com/office/drawing/2014/main" id="{B6E31A3F-8944-EA77-01A4-B230464B76FD}"/>
                  </a:ext>
                </a:extLst>
              </p:cNvPr>
              <p:cNvSpPr txBox="1">
                <a:spLocks noRot="1" noChangeAspect="1" noMove="1" noResize="1" noEditPoints="1" noAdjustHandles="1" noChangeArrowheads="1" noChangeShapeType="1" noTextEdit="1"/>
              </p:cNvSpPr>
              <p:nvPr/>
            </p:nvSpPr>
            <p:spPr>
              <a:xfrm>
                <a:off x="2237121" y="2045535"/>
                <a:ext cx="8754598" cy="3958233"/>
              </a:xfrm>
              <a:prstGeom prst="rect">
                <a:avLst/>
              </a:prstGeom>
              <a:blipFill>
                <a:blip r:embed="rId5"/>
                <a:stretch>
                  <a:fillRect l="-975" t="-2157"/>
                </a:stretch>
              </a:blipFill>
            </p:spPr>
            <p:txBody>
              <a:bodyPr/>
              <a:lstStyle/>
              <a:p>
                <a:r>
                  <a:rPr lang="en-IN">
                    <a:noFill/>
                  </a:rPr>
                  <a:t> </a:t>
                </a:r>
              </a:p>
            </p:txBody>
          </p:sp>
        </mc:Fallback>
      </mc:AlternateContent>
    </p:spTree>
    <p:extLst>
      <p:ext uri="{BB962C8B-B14F-4D97-AF65-F5344CB8AC3E}">
        <p14:creationId xmlns:p14="http://schemas.microsoft.com/office/powerpoint/2010/main" val="56137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history</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20389"/>
              <a:ext cx="199208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Derivation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Graph</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5" name="Title 1">
            <a:extLst>
              <a:ext uri="{FF2B5EF4-FFF2-40B4-BE49-F238E27FC236}">
                <a16:creationId xmlns:a16="http://schemas.microsoft.com/office/drawing/2014/main" id="{00E2498C-8193-DC51-485E-8285ECDD3A7F}"/>
              </a:ext>
            </a:extLst>
          </p:cNvPr>
          <p:cNvSpPr txBox="1">
            <a:spLocks/>
          </p:cNvSpPr>
          <p:nvPr/>
        </p:nvSpPr>
        <p:spPr>
          <a:xfrm>
            <a:off x="2244608" y="930247"/>
            <a:ext cx="8754598" cy="6604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effectLst/>
                <a:uLnTx/>
                <a:uFillTx/>
                <a:latin typeface="+mn-lt"/>
                <a:ea typeface="+mj-ea"/>
                <a:cs typeface="+mj-cs"/>
              </a:rPr>
              <a:t>Deriving equations </a:t>
            </a:r>
            <a:r>
              <a:rPr kumimoji="0" lang="en-US" sz="4000" b="1" i="0" u="none" strike="noStrike" kern="1200" cap="none" spc="0" normalizeH="0" baseline="0" noProof="0" dirty="0">
                <a:ln>
                  <a:noFill/>
                </a:ln>
                <a:solidFill>
                  <a:srgbClr val="FFC000"/>
                </a:solidFill>
                <a:effectLst/>
                <a:uLnTx/>
                <a:uFillTx/>
                <a:latin typeface="+mn-lt"/>
                <a:ea typeface="+mj-ea"/>
                <a:cs typeface="+mj-cs"/>
              </a:rPr>
              <a:t>of motion</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C5C18D7A-CAA3-F0CF-DA8A-863477EB6D0F}"/>
                  </a:ext>
                </a:extLst>
              </p:cNvPr>
              <p:cNvSpPr>
                <a:spLocks noGrp="1"/>
              </p:cNvSpPr>
              <p:nvPr/>
            </p:nvSpPr>
            <p:spPr>
              <a:xfrm>
                <a:off x="2310229" y="1977004"/>
                <a:ext cx="875459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T=</a:t>
                </a:r>
                <a14:m>
                  <m:oMath xmlns:m="http://schemas.openxmlformats.org/officeDocument/2006/math">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den>
                    </m:f>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𝑥</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𝑦</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oMath>
                </a14:m>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 </a:t>
                </a:r>
                <a14:m>
                  <m:oMath xmlns:m="http://schemas.openxmlformats.org/officeDocument/2006/math">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den>
                    </m:f>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𝑥</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𝑦</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U=</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𝑔</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𝑦</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𝑔</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𝑦</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Using our values from before and simplifying we get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T</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den>
                    </m:f>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1 </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den>
                    </m:f>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up>
                    </m:sSubSup>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up>
                    </m:sSubSup>
                    <m:func>
                      <m:func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cos</m:t>
                        </m:r>
                      </m:fName>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e>
                        </m:d>
                      </m:e>
                    </m:func>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𝑈</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e>
                    </m:d>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𝑔</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func>
                      <m:func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cos</m:t>
                        </m:r>
                      </m:fName>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e>
                        </m:d>
                      </m:e>
                    </m:func>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𝑔</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cos</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oMath>
                </a14:m>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L=</a:t>
                </a:r>
                <a14:m>
                  <m:oMath xmlns:m="http://schemas.openxmlformats.org/officeDocument/2006/math">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den>
                    </m:f>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1 </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den>
                    </m:f>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up>
                    </m:sSubSup>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up>
                    </m:sSubSup>
                    <m:func>
                      <m:func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cos</m:t>
                        </m:r>
                      </m:fName>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e>
                        </m:d>
                      </m:e>
                    </m:func>
                  </m:oMath>
                </a14:m>
                <a:r>
                  <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t>
                </a:r>
                <a14:m>
                  <m:oMath xmlns:m="http://schemas.openxmlformats.org/officeDocument/2006/math">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e>
                    </m:d>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𝑔</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func>
                      <m:func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funcPr>
                      <m:fName>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cos</m:t>
                        </m:r>
                      </m:fName>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1</m:t>
                                </m:r>
                              </m:sub>
                            </m:sSub>
                          </m:e>
                        </m:d>
                      </m:e>
                    </m:func>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𝑚</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𝑔</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𝑙</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cos</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2</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m:t>
                    </m:r>
                  </m:oMath>
                </a14:m>
                <a:endParaRPr kumimoji="0" lang="en-US" sz="2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2" name="Content Placeholder 2">
                <a:extLst>
                  <a:ext uri="{FF2B5EF4-FFF2-40B4-BE49-F238E27FC236}">
                    <a16:creationId xmlns:a16="http://schemas.microsoft.com/office/drawing/2014/main" id="{C5C18D7A-CAA3-F0CF-DA8A-863477EB6D0F}"/>
                  </a:ext>
                </a:extLst>
              </p:cNvPr>
              <p:cNvSpPr>
                <a:spLocks noGrp="1" noRot="1" noChangeAspect="1" noMove="1" noResize="1" noEditPoints="1" noAdjustHandles="1" noChangeArrowheads="1" noChangeShapeType="1" noTextEdit="1"/>
              </p:cNvSpPr>
              <p:nvPr/>
            </p:nvSpPr>
            <p:spPr>
              <a:xfrm>
                <a:off x="2310229" y="1977004"/>
                <a:ext cx="8754598" cy="4351338"/>
              </a:xfrm>
              <a:prstGeom prst="rect">
                <a:avLst/>
              </a:prstGeom>
              <a:blipFill>
                <a:blip r:embed="rId3"/>
                <a:stretch>
                  <a:fillRect l="-627"/>
                </a:stretch>
              </a:blipFill>
            </p:spPr>
            <p:txBody>
              <a:bodyPr/>
              <a:lstStyle/>
              <a:p>
                <a:r>
                  <a:rPr lang="en-IN">
                    <a:noFill/>
                  </a:rPr>
                  <a:t> </a:t>
                </a:r>
              </a:p>
            </p:txBody>
          </p:sp>
        </mc:Fallback>
      </mc:AlternateContent>
    </p:spTree>
    <p:extLst>
      <p:ext uri="{BB962C8B-B14F-4D97-AF65-F5344CB8AC3E}">
        <p14:creationId xmlns:p14="http://schemas.microsoft.com/office/powerpoint/2010/main" val="265798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Graph</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pic>
        <p:nvPicPr>
          <p:cNvPr id="5" name="Picture 4">
            <a:extLst>
              <a:ext uri="{FF2B5EF4-FFF2-40B4-BE49-F238E27FC236}">
                <a16:creationId xmlns:a16="http://schemas.microsoft.com/office/drawing/2014/main" id="{8F3DBD68-8767-C82B-CA93-A0F37953F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720877"/>
            <a:ext cx="6113595" cy="5416247"/>
          </a:xfrm>
          <a:prstGeom prst="rect">
            <a:avLst/>
          </a:prstGeom>
        </p:spPr>
      </p:pic>
      <p:sp>
        <p:nvSpPr>
          <p:cNvPr id="6" name="TextBox 5">
            <a:extLst>
              <a:ext uri="{FF2B5EF4-FFF2-40B4-BE49-F238E27FC236}">
                <a16:creationId xmlns:a16="http://schemas.microsoft.com/office/drawing/2014/main" id="{76DA0233-AE19-3733-4154-4507A1962909}"/>
              </a:ext>
            </a:extLst>
          </p:cNvPr>
          <p:cNvSpPr txBox="1"/>
          <p:nvPr/>
        </p:nvSpPr>
        <p:spPr>
          <a:xfrm>
            <a:off x="5971815" y="6220903"/>
            <a:ext cx="51182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https://www.youtube.com/watch?v=QXf95_EKS6E</a:t>
            </a:r>
          </a:p>
        </p:txBody>
      </p:sp>
    </p:spTree>
    <p:extLst>
      <p:ext uri="{BB962C8B-B14F-4D97-AF65-F5344CB8AC3E}">
        <p14:creationId xmlns:p14="http://schemas.microsoft.com/office/powerpoint/2010/main" val="206813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teams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9832"/>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24" name="TextBox 23">
            <a:extLst>
              <a:ext uri="{FF2B5EF4-FFF2-40B4-BE49-F238E27FC236}">
                <a16:creationId xmlns:a16="http://schemas.microsoft.com/office/drawing/2014/main" id="{BA09E368-9BBC-1EF5-BB38-229E497646E1}"/>
              </a:ext>
            </a:extLst>
          </p:cNvPr>
          <p:cNvSpPr txBox="1"/>
          <p:nvPr/>
        </p:nvSpPr>
        <p:spPr>
          <a:xfrm>
            <a:off x="526993" y="1389112"/>
            <a:ext cx="8023389" cy="5663089"/>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If we have the equations of motion, why would the system be unpredictable?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Just solve the equations and we can predict the motion of the pendulums, right?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Helvetica" panose="020B0604020202020204" pitchFamily="34"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The trouble is that the system of the double pendulum is extremely dependent on initial conditions. If we cannot determine the initial conditions with 100% certainty (we mean</a:t>
            </a:r>
            <a:r>
              <a:rPr lang="en-US" sz="2000" dirty="0">
                <a:solidFill>
                  <a:srgbClr val="000000"/>
                </a:solidFill>
                <a:latin typeface="Roboto" panose="02000000000000000000" pitchFamily="2" charset="0"/>
                <a:ea typeface="Roboto" panose="02000000000000000000" pitchFamily="2" charset="0"/>
                <a:cs typeface="Roboto" panose="02000000000000000000" pitchFamily="2" charset="0"/>
              </a:rPr>
              <a:t> it to the thousandth of a radian</a:t>
            </a:r>
            <a:r>
              <a:rPr kumimoji="0" lang="en-US" sz="20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we cannot predict the exact behavior of the system.</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Since it is impossible to achieve that level of certainty, we cannot predict the motion of a double pendulum. Two double pendulums released from the simultaneously with a slight variation in their initial conditions, will translate into a dramatic change in trajectory in a very short time. The variation in their paths will increase rapidly and exponentially.</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2000" noProof="0" dirty="0">
                <a:solidFill>
                  <a:srgbClr val="000000"/>
                </a:solidFill>
                <a:latin typeface="Roboto" panose="02000000000000000000" pitchFamily="2" charset="0"/>
                <a:ea typeface="Roboto" panose="02000000000000000000" pitchFamily="2" charset="0"/>
                <a:cs typeface="Roboto" panose="02000000000000000000" pitchFamily="2" charset="0"/>
              </a:rPr>
              <a:t>We use this property to build a key for cryptosystem out of it.</a:t>
            </a:r>
            <a:endParaRPr kumimoji="0" lang="en-US" sz="20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C5C358FE-E4FF-91D7-923A-7BF264462B40}"/>
              </a:ext>
            </a:extLst>
          </p:cNvPr>
          <p:cNvSpPr txBox="1"/>
          <p:nvPr/>
        </p:nvSpPr>
        <p:spPr>
          <a:xfrm>
            <a:off x="526993" y="405964"/>
            <a:ext cx="646715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effectLst/>
                <a:uLnTx/>
                <a:uFillTx/>
                <a:latin typeface="Calibri" panose="020F0502020204030204"/>
                <a:ea typeface="+mn-ea"/>
                <a:cs typeface="+mn-cs"/>
              </a:rPr>
              <a:t>Why is it </a:t>
            </a:r>
            <a:r>
              <a:rPr kumimoji="0" lang="en-IN" sz="4000" b="1" i="0" u="none" strike="noStrike" kern="1200" cap="none" spc="0" normalizeH="0" baseline="0" noProof="0" dirty="0">
                <a:ln>
                  <a:noFill/>
                </a:ln>
                <a:solidFill>
                  <a:srgbClr val="FFC000"/>
                </a:solidFill>
                <a:effectLst/>
                <a:uLnTx/>
                <a:uFillTx/>
                <a:latin typeface="Calibri" panose="020F0502020204030204"/>
                <a:ea typeface="+mn-ea"/>
                <a:cs typeface="+mn-cs"/>
              </a:rPr>
              <a:t>chaotic then ?</a:t>
            </a:r>
          </a:p>
        </p:txBody>
      </p:sp>
    </p:spTree>
    <p:extLst>
      <p:ext uri="{BB962C8B-B14F-4D97-AF65-F5344CB8AC3E}">
        <p14:creationId xmlns:p14="http://schemas.microsoft.com/office/powerpoint/2010/main" val="8956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teams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9832"/>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Why ?</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pic>
        <p:nvPicPr>
          <p:cNvPr id="2" name="Picture 1" descr="Chart, line chart&#10;&#10;Description automatically generated">
            <a:extLst>
              <a:ext uri="{FF2B5EF4-FFF2-40B4-BE49-F238E27FC236}">
                <a16:creationId xmlns:a16="http://schemas.microsoft.com/office/drawing/2014/main" id="{9CB49EEE-6896-F975-0802-1AC61FEBB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48" y="9832"/>
            <a:ext cx="6267450" cy="6562725"/>
          </a:xfrm>
          <a:prstGeom prst="rect">
            <a:avLst/>
          </a:prstGeom>
        </p:spPr>
      </p:pic>
      <p:sp>
        <p:nvSpPr>
          <p:cNvPr id="3" name="TextBox 2">
            <a:extLst>
              <a:ext uri="{FF2B5EF4-FFF2-40B4-BE49-F238E27FC236}">
                <a16:creationId xmlns:a16="http://schemas.microsoft.com/office/drawing/2014/main" id="{DDCB69EB-5D70-3270-5BB1-91E369980059}"/>
              </a:ext>
            </a:extLst>
          </p:cNvPr>
          <p:cNvSpPr txBox="1"/>
          <p:nvPr/>
        </p:nvSpPr>
        <p:spPr>
          <a:xfrm>
            <a:off x="7253152" y="6122004"/>
            <a:ext cx="2794533" cy="430887"/>
          </a:xfrm>
          <a:prstGeom prst="rect">
            <a:avLst/>
          </a:prstGeom>
          <a:noFill/>
        </p:spPr>
        <p:txBody>
          <a:bodyPr wrap="square" rtlCol="0">
            <a:spAutoFit/>
          </a:bodyPr>
          <a:lstStyle/>
          <a:p>
            <a:r>
              <a:rPr lang="en-IN" sz="1100" dirty="0"/>
              <a:t>https://en.wikipedia.org/wiki/File:Demonstrating_Chaos_with_a_Double_Pendulum.gif</a:t>
            </a:r>
          </a:p>
        </p:txBody>
      </p:sp>
      <p:sp>
        <p:nvSpPr>
          <p:cNvPr id="4" name="TextBox 3">
            <a:extLst>
              <a:ext uri="{FF2B5EF4-FFF2-40B4-BE49-F238E27FC236}">
                <a16:creationId xmlns:a16="http://schemas.microsoft.com/office/drawing/2014/main" id="{30BEDC93-9BD4-5352-1152-5037908E6A30}"/>
              </a:ext>
            </a:extLst>
          </p:cNvPr>
          <p:cNvSpPr txBox="1"/>
          <p:nvPr/>
        </p:nvSpPr>
        <p:spPr>
          <a:xfrm>
            <a:off x="6494238" y="291830"/>
            <a:ext cx="3262605" cy="1323439"/>
          </a:xfrm>
          <a:prstGeom prst="rect">
            <a:avLst/>
          </a:prstGeom>
          <a:noFill/>
        </p:spPr>
        <p:txBody>
          <a:bodyPr wrap="square" rtlCol="0">
            <a:spAutoFit/>
          </a:bodyPr>
          <a:lstStyle/>
          <a:p>
            <a:r>
              <a:rPr lang="en-IN" sz="2000" dirty="0">
                <a:latin typeface="Roboto" panose="02000000000000000000" pitchFamily="2" charset="0"/>
                <a:ea typeface="Roboto" panose="02000000000000000000" pitchFamily="2" charset="0"/>
                <a:cs typeface="Roboto" panose="02000000000000000000" pitchFamily="2" charset="0"/>
              </a:rPr>
              <a:t>Difference in path traced by multiple pendulums with slight difference in initial state of release.</a:t>
            </a:r>
          </a:p>
        </p:txBody>
      </p:sp>
    </p:spTree>
    <p:extLst>
      <p:ext uri="{BB962C8B-B14F-4D97-AF65-F5344CB8AC3E}">
        <p14:creationId xmlns:p14="http://schemas.microsoft.com/office/powerpoint/2010/main" val="1427180071"/>
      </p:ext>
    </p:extLst>
  </p:cSld>
  <p:clrMapOvr>
    <a:masterClrMapping/>
  </p:clrMapOvr>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Theme">
  <a:themeElements>
    <a:clrScheme name="Theme 92">
      <a:dk1>
        <a:srgbClr val="262626"/>
      </a:dk1>
      <a:lt1>
        <a:srgbClr val="FFFFFF"/>
      </a:lt1>
      <a:dk2>
        <a:srgbClr val="262626"/>
      </a:dk2>
      <a:lt2>
        <a:srgbClr val="FFFFFF"/>
      </a:lt2>
      <a:accent1>
        <a:srgbClr val="2CC6D2"/>
      </a:accent1>
      <a:accent2>
        <a:srgbClr val="0DAAE9"/>
      </a:accent2>
      <a:accent3>
        <a:srgbClr val="4CC89F"/>
      </a:accent3>
      <a:accent4>
        <a:srgbClr val="FBB321"/>
      </a:accent4>
      <a:accent5>
        <a:srgbClr val="FA7902"/>
      </a:accent5>
      <a:accent6>
        <a:srgbClr val="E34856"/>
      </a:accent6>
      <a:hlink>
        <a:srgbClr val="FFFFFF"/>
      </a:hlink>
      <a:folHlink>
        <a:srgbClr val="595959"/>
      </a:folHlink>
    </a:clrScheme>
    <a:fontScheme name="Custom 5">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1919</Words>
  <Application>Microsoft Office PowerPoint</Application>
  <PresentationFormat>Widescreen</PresentationFormat>
  <Paragraphs>186</Paragraphs>
  <Slides>22</Slides>
  <Notes>7</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22</vt:i4>
      </vt:variant>
    </vt:vector>
  </HeadingPairs>
  <TitlesOfParts>
    <vt:vector size="42" baseType="lpstr">
      <vt:lpstr>Arial</vt:lpstr>
      <vt:lpstr>Bahnschrift Condensed</vt:lpstr>
      <vt:lpstr>Calibri</vt:lpstr>
      <vt:lpstr>Calibri Light</vt:lpstr>
      <vt:lpstr>Cambria Math</vt:lpstr>
      <vt:lpstr>Century Gothic</vt:lpstr>
      <vt:lpstr>Fira Sans Extra Condensed Medium</vt:lpstr>
      <vt:lpstr>Gaegu</vt:lpstr>
      <vt:lpstr>Helvetica</vt:lpstr>
      <vt:lpstr>Impact</vt:lpstr>
      <vt:lpstr>Montserrat Black</vt:lpstr>
      <vt:lpstr>Permanent Marker</vt:lpstr>
      <vt:lpstr>Questrial</vt:lpstr>
      <vt:lpstr>Roboto</vt:lpstr>
      <vt:lpstr>Sarala</vt:lpstr>
      <vt:lpstr>Tw Cen MT</vt:lpstr>
      <vt:lpstr>Meet Our Professors by Slidesgo</vt:lpstr>
      <vt:lpstr>1_Office Theme</vt:lpstr>
      <vt:lpstr>2_Office Theme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chaos map? Double Pendulum as a chaos map</vt:lpstr>
      <vt:lpstr>Why use chaos maps for image encryption?</vt:lpstr>
      <vt:lpstr>STEP BY STEP DESCRIPTION</vt:lpstr>
      <vt:lpstr>Key Generation</vt:lpstr>
      <vt:lpstr>Key Generation</vt:lpstr>
      <vt:lpstr>How to make a Key?</vt:lpstr>
      <vt:lpstr>PowerPoint Presentation</vt:lpstr>
      <vt:lpstr>Encryption Process [Highly inspired from AES]</vt:lpstr>
      <vt:lpstr>The Decryption Process</vt:lpstr>
      <vt:lpstr>Performance evaluation</vt:lpstr>
      <vt:lpstr>Reference Research Papers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 Patil</dc:creator>
  <cp:lastModifiedBy>Vihar Shah</cp:lastModifiedBy>
  <cp:revision>10</cp:revision>
  <dcterms:created xsi:type="dcterms:W3CDTF">2023-03-05T09:19:17Z</dcterms:created>
  <dcterms:modified xsi:type="dcterms:W3CDTF">2023-03-08T17:28:28Z</dcterms:modified>
</cp:coreProperties>
</file>